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ngesInfos/changesInfo1.xml" ContentType="application/vnd.ms-powerpoint.changesinfo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8" r:id="rId1"/>
  </p:sldMasterIdLst>
  <p:sldIdLst>
    <p:sldId id="256" r:id="rId2"/>
    <p:sldId id="267" r:id="rId3"/>
    <p:sldId id="257" r:id="rId4"/>
    <p:sldId id="258" r:id="rId5"/>
    <p:sldId id="266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3672B-5CEA-65B3-6286-067B77F0E6A4}" v="453" dt="2026-02-01T10:07:40.810"/>
    <p1510:client id="{2D6BA876-1883-B447-7E25-78FBCB5B506E}" v="2" dt="2026-01-31T06:09:10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microsoft.com/office/2016/11/relationships/changesInfo" Target="changesInfos/changesInfo1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 Ramanarayan - 123101610 - MITMPL" userId="S::adi1.mitmpl2023@learner.manipal.edu::3b0937f9-4edd-4b4f-a284-dae6437f83b3" providerId="AD" clId="Web-{2D6BA876-1883-B447-7E25-78FBCB5B506E}"/>
    <pc:docChg chg="modSld">
      <pc:chgData name="Adi Ramanarayan - 123101610 - MITMPL" userId="S::adi1.mitmpl2023@learner.manipal.edu::3b0937f9-4edd-4b4f-a284-dae6437f83b3" providerId="AD" clId="Web-{2D6BA876-1883-B447-7E25-78FBCB5B506E}" dt="2026-01-31T06:09:10.373" v="1"/>
      <pc:docMkLst>
        <pc:docMk/>
      </pc:docMkLst>
      <pc:sldChg chg="addSp modSp mod chgLayout">
        <pc:chgData name="Adi Ramanarayan - 123101610 - MITMPL" userId="S::adi1.mitmpl2023@learner.manipal.edu::3b0937f9-4edd-4b4f-a284-dae6437f83b3" providerId="AD" clId="Web-{2D6BA876-1883-B447-7E25-78FBCB5B506E}" dt="2026-01-31T06:09:10.373" v="1"/>
        <pc:sldMkLst>
          <pc:docMk/>
          <pc:sldMk cId="1843004860" sldId="266"/>
        </pc:sldMkLst>
        <pc:spChg chg="mod ord">
          <ac:chgData name="Adi Ramanarayan - 123101610 - MITMPL" userId="S::adi1.mitmpl2023@learner.manipal.edu::3b0937f9-4edd-4b4f-a284-dae6437f83b3" providerId="AD" clId="Web-{2D6BA876-1883-B447-7E25-78FBCB5B506E}" dt="2026-01-31T06:09:10.373" v="1"/>
          <ac:spMkLst>
            <pc:docMk/>
            <pc:sldMk cId="1843004860" sldId="266"/>
            <ac:spMk id="2" creationId="{FF6AC18C-0D59-41E9-ACC3-A2E993F5401F}"/>
          </ac:spMkLst>
        </pc:spChg>
        <pc:spChg chg="mod ord">
          <ac:chgData name="Adi Ramanarayan - 123101610 - MITMPL" userId="S::adi1.mitmpl2023@learner.manipal.edu::3b0937f9-4edd-4b4f-a284-dae6437f83b3" providerId="AD" clId="Web-{2D6BA876-1883-B447-7E25-78FBCB5B506E}" dt="2026-01-31T06:09:10.373" v="1"/>
          <ac:spMkLst>
            <pc:docMk/>
            <pc:sldMk cId="1843004860" sldId="266"/>
            <ac:spMk id="3" creationId="{A2607713-4BD0-BCAC-03F1-F94619A030D3}"/>
          </ac:spMkLst>
        </pc:spChg>
        <pc:spChg chg="add mod ord">
          <ac:chgData name="Adi Ramanarayan - 123101610 - MITMPL" userId="S::adi1.mitmpl2023@learner.manipal.edu::3b0937f9-4edd-4b4f-a284-dae6437f83b3" providerId="AD" clId="Web-{2D6BA876-1883-B447-7E25-78FBCB5B506E}" dt="2026-01-31T06:09:10.373" v="1"/>
          <ac:spMkLst>
            <pc:docMk/>
            <pc:sldMk cId="1843004860" sldId="266"/>
            <ac:spMk id="4" creationId="{79B0F8D2-A52A-5BCF-0CCB-8CBE79EBE4B6}"/>
          </ac:spMkLst>
        </pc:spChg>
      </pc:sldChg>
    </pc:docChg>
  </pc:docChgLst>
  <pc:docChgLst>
    <pc:chgData name="Adi Ramanarayan - 123101610 - MITMPL" userId="S::adi1.mitmpl2023@learner.manipal.edu::3b0937f9-4edd-4b4f-a284-dae6437f83b3" providerId="AD" clId="Web-{46883A58-9972-9BC9-20D4-8A1D057A311C}"/>
    <pc:docChg chg="modSld">
      <pc:chgData name="Adi Ramanarayan - 123101610 - MITMPL" userId="S::adi1.mitmpl2023@learner.manipal.edu::3b0937f9-4edd-4b4f-a284-dae6437f83b3" providerId="AD" clId="Web-{46883A58-9972-9BC9-20D4-8A1D057A311C}" dt="2026-01-25T03:11:33.584" v="258" actId="20577"/>
      <pc:docMkLst>
        <pc:docMk/>
      </pc:docMkLst>
      <pc:sldChg chg="modSp">
        <pc:chgData name="Adi Ramanarayan - 123101610 - MITMPL" userId="S::adi1.mitmpl2023@learner.manipal.edu::3b0937f9-4edd-4b4f-a284-dae6437f83b3" providerId="AD" clId="Web-{46883A58-9972-9BC9-20D4-8A1D057A311C}" dt="2026-01-25T03:11:19.834" v="250" actId="20577"/>
        <pc:sldMkLst>
          <pc:docMk/>
          <pc:sldMk cId="327921695" sldId="257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11:19.834" v="250" actId="20577"/>
          <ac:spMkLst>
            <pc:docMk/>
            <pc:sldMk cId="327921695" sldId="257"/>
            <ac:spMk id="2" creationId="{ABA24189-A9DE-7D6A-86E3-D0C5E015351C}"/>
          </ac:spMkLst>
        </pc:spChg>
        <pc:spChg chg="mod">
          <ac:chgData name="Adi Ramanarayan - 123101610 - MITMPL" userId="S::adi1.mitmpl2023@learner.manipal.edu::3b0937f9-4edd-4b4f-a284-dae6437f83b3" providerId="AD" clId="Web-{46883A58-9972-9BC9-20D4-8A1D057A311C}" dt="2026-01-25T02:58:07.449" v="43" actId="20577"/>
          <ac:spMkLst>
            <pc:docMk/>
            <pc:sldMk cId="327921695" sldId="257"/>
            <ac:spMk id="3" creationId="{1963A79C-DFD8-3E02-A712-BE5CEBB7099A}"/>
          </ac:spMkLst>
        </pc:spChg>
      </pc:sldChg>
      <pc:sldChg chg="modSp">
        <pc:chgData name="Adi Ramanarayan - 123101610 - MITMPL" userId="S::adi1.mitmpl2023@learner.manipal.edu::3b0937f9-4edd-4b4f-a284-dae6437f83b3" providerId="AD" clId="Web-{46883A58-9972-9BC9-20D4-8A1D057A311C}" dt="2026-01-25T03:11:33.584" v="258" actId="20577"/>
        <pc:sldMkLst>
          <pc:docMk/>
          <pc:sldMk cId="4203106531" sldId="258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11:33.584" v="258" actId="20577"/>
          <ac:spMkLst>
            <pc:docMk/>
            <pc:sldMk cId="4203106531" sldId="258"/>
            <ac:spMk id="2" creationId="{E8C82CE5-8DF0-8639-77BA-E341B9F2779C}"/>
          </ac:spMkLst>
        </pc:spChg>
        <pc:spChg chg="mod">
          <ac:chgData name="Adi Ramanarayan - 123101610 - MITMPL" userId="S::adi1.mitmpl2023@learner.manipal.edu::3b0937f9-4edd-4b4f-a284-dae6437f83b3" providerId="AD" clId="Web-{46883A58-9972-9BC9-20D4-8A1D057A311C}" dt="2026-01-25T02:59:42.411" v="105" actId="20577"/>
          <ac:spMkLst>
            <pc:docMk/>
            <pc:sldMk cId="4203106531" sldId="258"/>
            <ac:spMk id="3" creationId="{9092A22A-1BAC-4E4B-F1FC-A0BF1A4576CA}"/>
          </ac:spMkLst>
        </pc:spChg>
      </pc:sldChg>
      <pc:sldChg chg="modSp">
        <pc:chgData name="Adi Ramanarayan - 123101610 - MITMPL" userId="S::adi1.mitmpl2023@learner.manipal.edu::3b0937f9-4edd-4b4f-a284-dae6437f83b3" providerId="AD" clId="Web-{46883A58-9972-9BC9-20D4-8A1D057A311C}" dt="2026-01-25T03:02:59.267" v="237" actId="20577"/>
        <pc:sldMkLst>
          <pc:docMk/>
          <pc:sldMk cId="2915870851" sldId="260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02:59.267" v="237" actId="20577"/>
          <ac:spMkLst>
            <pc:docMk/>
            <pc:sldMk cId="2915870851" sldId="260"/>
            <ac:spMk id="3" creationId="{95D0B494-DC8A-2986-6E1A-EECCB1DC02CC}"/>
          </ac:spMkLst>
        </pc:spChg>
      </pc:sldChg>
      <pc:sldChg chg="modSp">
        <pc:chgData name="Adi Ramanarayan - 123101610 - MITMPL" userId="S::adi1.mitmpl2023@learner.manipal.edu::3b0937f9-4edd-4b4f-a284-dae6437f83b3" providerId="AD" clId="Web-{46883A58-9972-9BC9-20D4-8A1D057A311C}" dt="2026-01-25T03:00:47.073" v="142" actId="20577"/>
        <pc:sldMkLst>
          <pc:docMk/>
          <pc:sldMk cId="1843004860" sldId="266"/>
        </pc:sldMkLst>
        <pc:spChg chg="mod">
          <ac:chgData name="Adi Ramanarayan - 123101610 - MITMPL" userId="S::adi1.mitmpl2023@learner.manipal.edu::3b0937f9-4edd-4b4f-a284-dae6437f83b3" providerId="AD" clId="Web-{46883A58-9972-9BC9-20D4-8A1D057A311C}" dt="2026-01-25T03:00:47.073" v="142" actId="20577"/>
          <ac:spMkLst>
            <pc:docMk/>
            <pc:sldMk cId="1843004860" sldId="266"/>
            <ac:spMk id="3" creationId="{A2607713-4BD0-BCAC-03F1-F94619A030D3}"/>
          </ac:spMkLst>
        </pc:spChg>
      </pc:sldChg>
    </pc:docChg>
  </pc:docChgLst>
  <pc:docChgLst>
    <pc:chgData name="Adi Ramanarayan - 123101610 - MITMPL" userId="S::adi1.mitmpl2023@learner.manipal.edu::3b0937f9-4edd-4b4f-a284-dae6437f83b3" providerId="AD" clId="Web-{0143672B-5CEA-65B3-6286-067B77F0E6A4}"/>
    <pc:docChg chg="modSld">
      <pc:chgData name="Adi Ramanarayan - 123101610 - MITMPL" userId="S::adi1.mitmpl2023@learner.manipal.edu::3b0937f9-4edd-4b4f-a284-dae6437f83b3" providerId="AD" clId="Web-{0143672B-5CEA-65B3-6286-067B77F0E6A4}" dt="2026-02-01T10:07:40.810" v="268"/>
      <pc:docMkLst>
        <pc:docMk/>
      </pc:docMkLst>
      <pc:sldChg chg="addSp modSp">
        <pc:chgData name="Adi Ramanarayan - 123101610 - MITMPL" userId="S::adi1.mitmpl2023@learner.manipal.edu::3b0937f9-4edd-4b4f-a284-dae6437f83b3" providerId="AD" clId="Web-{0143672B-5CEA-65B3-6286-067B77F0E6A4}" dt="2026-02-01T09:57:12.301" v="96" actId="20577"/>
        <pc:sldMkLst>
          <pc:docMk/>
          <pc:sldMk cId="327921695" sldId="257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09:56:27.457" v="85" actId="20577"/>
          <ac:spMkLst>
            <pc:docMk/>
            <pc:sldMk cId="327921695" sldId="257"/>
            <ac:spMk id="3" creationId="{1963A79C-DFD8-3E02-A712-BE5CEBB7099A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5:39.378" v="65" actId="14100"/>
          <ac:spMkLst>
            <pc:docMk/>
            <pc:sldMk cId="327921695" sldId="257"/>
            <ac:spMk id="7" creationId="{F22718F0-5625-771C-66D9-0345A25082C3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6:01.237" v="74" actId="20577"/>
          <ac:spMkLst>
            <pc:docMk/>
            <pc:sldMk cId="327921695" sldId="257"/>
            <ac:spMk id="8" creationId="{2BA98524-D5AE-FD0E-ED7F-E61EEFB4BC7D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7:12.301" v="96" actId="20577"/>
          <ac:spMkLst>
            <pc:docMk/>
            <pc:sldMk cId="327921695" sldId="257"/>
            <ac:spMk id="9" creationId="{12872BC9-5D92-6681-6F26-DA35DE12F2C3}"/>
          </ac:spMkLst>
        </pc:spChg>
      </pc:sldChg>
      <pc:sldChg chg="addSp modSp">
        <pc:chgData name="Adi Ramanarayan - 123101610 - MITMPL" userId="S::adi1.mitmpl2023@learner.manipal.edu::3b0937f9-4edd-4b4f-a284-dae6437f83b3" providerId="AD" clId="Web-{0143672B-5CEA-65B3-6286-067B77F0E6A4}" dt="2026-02-01T10:04:14.475" v="267" actId="20577"/>
        <pc:sldMkLst>
          <pc:docMk/>
          <pc:sldMk cId="4203106531" sldId="258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09:58:47.068" v="153" actId="20577"/>
          <ac:spMkLst>
            <pc:docMk/>
            <pc:sldMk cId="4203106531" sldId="258"/>
            <ac:spMk id="3" creationId="{9092A22A-1BAC-4E4B-F1FC-A0BF1A4576CA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4:10.100" v="266" actId="20577"/>
          <ac:spMkLst>
            <pc:docMk/>
            <pc:sldMk cId="4203106531" sldId="258"/>
            <ac:spMk id="6" creationId="{BC1CAA79-6EBC-3777-4B98-129183858BA1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4:14.475" v="267" actId="20577"/>
          <ac:spMkLst>
            <pc:docMk/>
            <pc:sldMk cId="4203106531" sldId="258"/>
            <ac:spMk id="7" creationId="{CC81CE17-BF59-3CEB-DEF5-FD58E8488EB8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9:19.427" v="162" actId="20577"/>
          <ac:spMkLst>
            <pc:docMk/>
            <pc:sldMk cId="4203106531" sldId="258"/>
            <ac:spMk id="8" creationId="{BA6F9458-972F-17BB-5E32-3B5D23B7AAC4}"/>
          </ac:spMkLst>
        </pc:spChg>
      </pc:sldChg>
      <pc:sldChg chg="addSp modSp">
        <pc:chgData name="Adi Ramanarayan - 123101610 - MITMPL" userId="S::adi1.mitmpl2023@learner.manipal.edu::3b0937f9-4edd-4b4f-a284-dae6437f83b3" providerId="AD" clId="Web-{0143672B-5CEA-65B3-6286-067B77F0E6A4}" dt="2026-02-01T10:03:40.192" v="261" actId="20577"/>
        <pc:sldMkLst>
          <pc:docMk/>
          <pc:sldMk cId="2915870851" sldId="260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10:02:47.095" v="244" actId="20577"/>
          <ac:spMkLst>
            <pc:docMk/>
            <pc:sldMk cId="2915870851" sldId="260"/>
            <ac:spMk id="3" creationId="{95D0B494-DC8A-2986-6E1A-EECCB1DC02CC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0:34.445" v="179" actId="20577"/>
          <ac:spMkLst>
            <pc:docMk/>
            <pc:sldMk cId="2915870851" sldId="260"/>
            <ac:spMk id="6" creationId="{C0E8E6A4-1739-8443-1185-74641734D02B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1:03.932" v="195" actId="20577"/>
          <ac:spMkLst>
            <pc:docMk/>
            <pc:sldMk cId="2915870851" sldId="260"/>
            <ac:spMk id="8" creationId="{3E167762-8BD2-EDDC-3953-8AAA25550E58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1:28.512" v="212" actId="20577"/>
          <ac:spMkLst>
            <pc:docMk/>
            <pc:sldMk cId="2915870851" sldId="260"/>
            <ac:spMk id="9" creationId="{481ADE1C-8E24-8818-8EEB-C545B82FDE25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1:58.952" v="220" actId="20577"/>
          <ac:spMkLst>
            <pc:docMk/>
            <pc:sldMk cId="2915870851" sldId="260"/>
            <ac:spMk id="10" creationId="{290824E8-EA02-06B6-2D18-F083DF4E0088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2:22.234" v="229" actId="20577"/>
          <ac:spMkLst>
            <pc:docMk/>
            <pc:sldMk cId="2915870851" sldId="260"/>
            <ac:spMk id="11" creationId="{8FFDF227-1DE6-EE5B-12CA-0A6C8DF82CD5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2:40.923" v="241" actId="20577"/>
          <ac:spMkLst>
            <pc:docMk/>
            <pc:sldMk cId="2915870851" sldId="260"/>
            <ac:spMk id="12" creationId="{DC896403-65B5-001E-F946-4D08A6AC300D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10:03:40.192" v="261" actId="20577"/>
          <ac:spMkLst>
            <pc:docMk/>
            <pc:sldMk cId="2915870851" sldId="260"/>
            <ac:spMk id="13" creationId="{8B1C6915-1B97-D693-B07F-5F6B853704CE}"/>
          </ac:spMkLst>
        </pc:spChg>
      </pc:sldChg>
      <pc:sldChg chg="addSp delSp modSp">
        <pc:chgData name="Adi Ramanarayan - 123101610 - MITMPL" userId="S::adi1.mitmpl2023@learner.manipal.edu::3b0937f9-4edd-4b4f-a284-dae6437f83b3" providerId="AD" clId="Web-{0143672B-5CEA-65B3-6286-067B77F0E6A4}" dt="2026-02-01T10:07:40.810" v="268"/>
        <pc:sldMkLst>
          <pc:docMk/>
          <pc:sldMk cId="1843004860" sldId="266"/>
        </pc:sldMkLst>
        <pc:spChg chg="mod">
          <ac:chgData name="Adi Ramanarayan - 123101610 - MITMPL" userId="S::adi1.mitmpl2023@learner.manipal.edu::3b0937f9-4edd-4b4f-a284-dae6437f83b3" providerId="AD" clId="Web-{0143672B-5CEA-65B3-6286-067B77F0E6A4}" dt="2026-02-01T09:53:48.798" v="35" actId="20577"/>
          <ac:spMkLst>
            <pc:docMk/>
            <pc:sldMk cId="1843004860" sldId="266"/>
            <ac:spMk id="3" creationId="{A2607713-4BD0-BCAC-03F1-F94619A030D3}"/>
          </ac:spMkLst>
        </pc:spChg>
        <pc:spChg chg="del">
          <ac:chgData name="Adi Ramanarayan - 123101610 - MITMPL" userId="S::adi1.mitmpl2023@learner.manipal.edu::3b0937f9-4edd-4b4f-a284-dae6437f83b3" providerId="AD" clId="Web-{0143672B-5CEA-65B3-6286-067B77F0E6A4}" dt="2026-02-01T10:07:40.810" v="268"/>
          <ac:spMkLst>
            <pc:docMk/>
            <pc:sldMk cId="1843004860" sldId="266"/>
            <ac:spMk id="4" creationId="{79B0F8D2-A52A-5BCF-0CCB-8CBE79EBE4B6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3:34.844" v="22" actId="20577"/>
          <ac:spMkLst>
            <pc:docMk/>
            <pc:sldMk cId="1843004860" sldId="266"/>
            <ac:spMk id="5" creationId="{742A0ED3-79CE-63E1-5634-6D08F8F7A807}"/>
          </ac:spMkLst>
        </pc:spChg>
        <pc:spChg chg="add mod">
          <ac:chgData name="Adi Ramanarayan - 123101610 - MITMPL" userId="S::adi1.mitmpl2023@learner.manipal.edu::3b0937f9-4edd-4b4f-a284-dae6437f83b3" providerId="AD" clId="Web-{0143672B-5CEA-65B3-6286-067B77F0E6A4}" dt="2026-02-01T09:54:23.267" v="39" actId="20577"/>
          <ac:spMkLst>
            <pc:docMk/>
            <pc:sldMk cId="1843004860" sldId="266"/>
            <ac:spMk id="8" creationId="{DAB4E086-59A4-05D9-9146-49BC43A54EC8}"/>
          </ac:spMkLst>
        </pc:spChg>
      </pc:sldChg>
    </pc:docChg>
  </pc:docChgLst>
  <pc:docChgLst>
    <pc:chgData name="Adi Ramanarayan - 123101610 - MITMPL" userId="S::adi1.mitmpl2023@learner.manipal.edu::3b0937f9-4edd-4b4f-a284-dae6437f83b3" providerId="AD" clId="Web-{B6908374-5A3A-DFF9-ADC6-934191ACA4A6}"/>
    <pc:docChg chg="modSld">
      <pc:chgData name="Adi Ramanarayan - 123101610 - MITMPL" userId="S::adi1.mitmpl2023@learner.manipal.edu::3b0937f9-4edd-4b4f-a284-dae6437f83b3" providerId="AD" clId="Web-{B6908374-5A3A-DFF9-ADC6-934191ACA4A6}" dt="2026-01-30T02:00:10.625" v="52" actId="20577"/>
      <pc:docMkLst>
        <pc:docMk/>
      </pc:docMkLst>
      <pc:sldChg chg="modSp">
        <pc:chgData name="Adi Ramanarayan - 123101610 - MITMPL" userId="S::adi1.mitmpl2023@learner.manipal.edu::3b0937f9-4edd-4b4f-a284-dae6437f83b3" providerId="AD" clId="Web-{B6908374-5A3A-DFF9-ADC6-934191ACA4A6}" dt="2026-01-30T01:59:47.591" v="23" actId="20577"/>
        <pc:sldMkLst>
          <pc:docMk/>
          <pc:sldMk cId="327921695" sldId="257"/>
        </pc:sldMkLst>
        <pc:spChg chg="mod">
          <ac:chgData name="Adi Ramanarayan - 123101610 - MITMPL" userId="S::adi1.mitmpl2023@learner.manipal.edu::3b0937f9-4edd-4b4f-a284-dae6437f83b3" providerId="AD" clId="Web-{B6908374-5A3A-DFF9-ADC6-934191ACA4A6}" dt="2026-01-30T01:59:47.591" v="23" actId="20577"/>
          <ac:spMkLst>
            <pc:docMk/>
            <pc:sldMk cId="327921695" sldId="257"/>
            <ac:spMk id="3" creationId="{1963A79C-DFD8-3E02-A712-BE5CEBB7099A}"/>
          </ac:spMkLst>
        </pc:spChg>
      </pc:sldChg>
      <pc:sldChg chg="modSp">
        <pc:chgData name="Adi Ramanarayan - 123101610 - MITMPL" userId="S::adi1.mitmpl2023@learner.manipal.edu::3b0937f9-4edd-4b4f-a284-dae6437f83b3" providerId="AD" clId="Web-{B6908374-5A3A-DFF9-ADC6-934191ACA4A6}" dt="2026-01-30T02:00:10.625" v="52" actId="20577"/>
        <pc:sldMkLst>
          <pc:docMk/>
          <pc:sldMk cId="4203106531" sldId="258"/>
        </pc:sldMkLst>
        <pc:spChg chg="mod">
          <ac:chgData name="Adi Ramanarayan - 123101610 - MITMPL" userId="S::adi1.mitmpl2023@learner.manipal.edu::3b0937f9-4edd-4b4f-a284-dae6437f83b3" providerId="AD" clId="Web-{B6908374-5A3A-DFF9-ADC6-934191ACA4A6}" dt="2026-01-30T02:00:10.625" v="52" actId="20577"/>
          <ac:spMkLst>
            <pc:docMk/>
            <pc:sldMk cId="4203106531" sldId="258"/>
            <ac:spMk id="3" creationId="{9092A22A-1BAC-4E4B-F1FC-A0BF1A4576CA}"/>
          </ac:spMkLst>
        </pc:spChg>
      </pc:sldChg>
    </pc:docChg>
  </pc:docChgLst>
</pc:chgInfo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13483-A24C-97DB-1FAB-B1EE383D6793}"/>
              </a:ext>
            </a:extLst>
          </p:cNvPr>
          <p:cNvSpPr/>
          <p:nvPr/>
        </p:nvSpPr>
        <p:spPr>
          <a:xfrm>
            <a:off x="5067300" y="-429"/>
            <a:ext cx="7142987" cy="6857571"/>
          </a:xfrm>
          <a:prstGeom prst="rect">
            <a:avLst/>
          </a:prstGeom>
          <a:gradFill>
            <a:gsLst>
              <a:gs pos="0">
                <a:srgbClr val="FF411C"/>
              </a:gs>
              <a:gs pos="100000">
                <a:srgbClr val="92248E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CBF15A-228E-7325-6D7D-982EA5375DC4}"/>
              </a:ext>
            </a:extLst>
          </p:cNvPr>
          <p:cNvSpPr/>
          <p:nvPr/>
        </p:nvSpPr>
        <p:spPr>
          <a:xfrm>
            <a:off x="5067301" y="0"/>
            <a:ext cx="7158340" cy="6858000"/>
          </a:xfrm>
          <a:prstGeom prst="rect">
            <a:avLst/>
          </a:prstGeom>
          <a:gradFill>
            <a:gsLst>
              <a:gs pos="27000">
                <a:srgbClr val="DA002F">
                  <a:alpha val="6000"/>
                </a:srgbClr>
              </a:gs>
              <a:gs pos="98000">
                <a:srgbClr val="9B3597">
                  <a:alpha val="72941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C545E-CFDF-A40B-046E-AEC9E529B81C}"/>
              </a:ext>
            </a:extLst>
          </p:cNvPr>
          <p:cNvSpPr/>
          <p:nvPr/>
        </p:nvSpPr>
        <p:spPr>
          <a:xfrm rot="10800000">
            <a:off x="5067300" y="4571999"/>
            <a:ext cx="7158340" cy="2286000"/>
          </a:xfrm>
          <a:prstGeom prst="rect">
            <a:avLst/>
          </a:prstGeom>
          <a:gradFill>
            <a:gsLst>
              <a:gs pos="28000">
                <a:srgbClr val="FF907A">
                  <a:alpha val="40000"/>
                </a:srgbClr>
              </a:gs>
              <a:gs pos="100000">
                <a:srgbClr val="DA002F">
                  <a:alpha val="20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0503D3-D62B-0038-E24C-05C4B676AF66}"/>
              </a:ext>
            </a:extLst>
          </p:cNvPr>
          <p:cNvSpPr/>
          <p:nvPr/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20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7568" y="1270535"/>
            <a:ext cx="5513832" cy="288950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spc="700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7568" y="4974336"/>
            <a:ext cx="5715000" cy="1481328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067300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87566" y="6455664"/>
            <a:ext cx="2902571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8425" y="6455664"/>
            <a:ext cx="2986167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2927AFB-A171-440E-85AE-8173A49EBA6A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801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2555FD-4C27-26F9-D396-F44BD2552350}"/>
              </a:ext>
            </a:extLst>
          </p:cNvPr>
          <p:cNvSpPr/>
          <p:nvPr/>
        </p:nvSpPr>
        <p:spPr>
          <a:xfrm flipH="1"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4D9F56-D5FE-5416-E898-561CCD18E63E}"/>
              </a:ext>
            </a:extLst>
          </p:cNvPr>
          <p:cNvSpPr/>
          <p:nvPr/>
        </p:nvSpPr>
        <p:spPr>
          <a:xfrm>
            <a:off x="-7226" y="2522"/>
            <a:ext cx="12210294" cy="685547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E312D2-549E-F681-7F68-B8AAD2F7696A}"/>
              </a:ext>
            </a:extLst>
          </p:cNvPr>
          <p:cNvSpPr/>
          <p:nvPr/>
        </p:nvSpPr>
        <p:spPr>
          <a:xfrm rot="10800000" flipH="1">
            <a:off x="383414" y="0"/>
            <a:ext cx="11826874" cy="6858000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C4FFFC-E214-3024-4ED7-32DAAA7A66E0}"/>
              </a:ext>
            </a:extLst>
          </p:cNvPr>
          <p:cNvSpPr/>
          <p:nvPr/>
        </p:nvSpPr>
        <p:spPr>
          <a:xfrm rot="5400000" flipH="1">
            <a:off x="4945773" y="-4953002"/>
            <a:ext cx="2286000" cy="12192001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3C23C4-6670-C4D3-CA25-EAF7EB91AC78}"/>
              </a:ext>
            </a:extLst>
          </p:cNvPr>
          <p:cNvSpPr/>
          <p:nvPr/>
        </p:nvSpPr>
        <p:spPr>
          <a:xfrm rot="10800000">
            <a:off x="3048" y="-5047"/>
            <a:ext cx="12188952" cy="6420678"/>
          </a:xfrm>
          <a:prstGeom prst="rect">
            <a:avLst/>
          </a:prstGeom>
          <a:gradFill>
            <a:gsLst>
              <a:gs pos="0">
                <a:srgbClr val="FA0036">
                  <a:alpha val="22000"/>
                </a:srgbClr>
              </a:gs>
              <a:gs pos="52000">
                <a:srgbClr val="FF907A">
                  <a:alpha val="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F9AED1-BD83-3598-C1F0-DC7ED0150981}"/>
              </a:ext>
            </a:extLst>
          </p:cNvPr>
          <p:cNvSpPr/>
          <p:nvPr/>
        </p:nvSpPr>
        <p:spPr>
          <a:xfrm rot="20481594" flipH="1">
            <a:off x="6172247" y="62627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596896"/>
            <a:ext cx="8933688" cy="3566160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6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F9D34E2-F5B0-4166-BCAC-F99A4EBB0C2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88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B5C5E01-6047-09D9-CA8C-ACF771ED4F5F}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35CD2-2790-A02E-C1A3-EB251A110779}"/>
              </a:ext>
            </a:extLst>
          </p:cNvPr>
          <p:cNvSpPr/>
          <p:nvPr/>
        </p:nvSpPr>
        <p:spPr>
          <a:xfrm flipH="1">
            <a:off x="-2" y="0"/>
            <a:ext cx="6096000" cy="6858000"/>
          </a:xfrm>
          <a:prstGeom prst="rect">
            <a:avLst/>
          </a:prstGeom>
          <a:gradFill>
            <a:gsLst>
              <a:gs pos="8000">
                <a:srgbClr val="FF907A"/>
              </a:gs>
              <a:gs pos="100000">
                <a:srgbClr val="DA002F">
                  <a:alpha val="88627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BCFA5-D41F-08E8-0C59-3B6D1AE8FC85}"/>
              </a:ext>
            </a:extLst>
          </p:cNvPr>
          <p:cNvSpPr/>
          <p:nvPr/>
        </p:nvSpPr>
        <p:spPr>
          <a:xfrm flipH="1">
            <a:off x="0" y="17416"/>
            <a:ext cx="5067300" cy="6840156"/>
          </a:xfrm>
          <a:prstGeom prst="rect">
            <a:avLst/>
          </a:prstGeom>
          <a:gradFill>
            <a:gsLst>
              <a:gs pos="22000">
                <a:srgbClr val="FF5076">
                  <a:alpha val="0"/>
                </a:srgbClr>
              </a:gs>
              <a:gs pos="99000">
                <a:srgbClr val="92248E">
                  <a:alpha val="91765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33A7D-2BA4-F824-376C-8607C290E93B}"/>
              </a:ext>
            </a:extLst>
          </p:cNvPr>
          <p:cNvSpPr/>
          <p:nvPr/>
        </p:nvSpPr>
        <p:spPr>
          <a:xfrm rot="5400000" flipH="1">
            <a:off x="-20998" y="723590"/>
            <a:ext cx="6595192" cy="5638799"/>
          </a:xfrm>
          <a:prstGeom prst="rect">
            <a:avLst/>
          </a:prstGeom>
          <a:gradFill>
            <a:gsLst>
              <a:gs pos="2000">
                <a:srgbClr val="DA002F">
                  <a:alpha val="18824"/>
                </a:srgbClr>
              </a:gs>
              <a:gs pos="57000">
                <a:srgbClr val="FE4A00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FC381E-3DA3-22D7-F3CB-6FF3B17D6865}"/>
              </a:ext>
            </a:extLst>
          </p:cNvPr>
          <p:cNvSpPr/>
          <p:nvPr/>
        </p:nvSpPr>
        <p:spPr>
          <a:xfrm rot="12508972">
            <a:off x="652110" y="716188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2745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029968"/>
            <a:ext cx="4398264" cy="2825496"/>
          </a:xfrm>
        </p:spPr>
        <p:txBody>
          <a:bodyPr anchor="ctr">
            <a:normAutofit/>
          </a:bodyPr>
          <a:lstStyle>
            <a:lvl1pPr algn="ctr">
              <a:lnSpc>
                <a:spcPct val="110000"/>
              </a:lnSpc>
              <a:defRPr sz="40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04304" y="584688"/>
            <a:ext cx="4517136" cy="5688623"/>
          </a:xfr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sz="1800"/>
            </a:lvl1pPr>
            <a:lvl2pPr marL="571500" indent="-342900">
              <a:buFont typeface="+mj-lt"/>
              <a:buAutoNum type="arabicPeriod"/>
              <a:defRPr sz="1600"/>
            </a:lvl2pPr>
            <a:lvl3pPr marL="800100" indent="-342900">
              <a:buFont typeface="+mj-lt"/>
              <a:buAutoNum type="arabicPeriod"/>
              <a:defRPr sz="1400"/>
            </a:lvl3pPr>
            <a:lvl4pPr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2FDF1D-424D-4F55-8CAE-9342A40AFD8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79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/>
        </p:nvSpPr>
        <p:spPr>
          <a:xfrm flipH="1">
            <a:off x="-1" y="6408743"/>
            <a:ext cx="12191998" cy="449257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/>
        </p:nvSpPr>
        <p:spPr>
          <a:xfrm flipH="1">
            <a:off x="-1" y="6408742"/>
            <a:ext cx="6281929" cy="449258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014984"/>
            <a:ext cx="4489704" cy="1463040"/>
          </a:xfrm>
        </p:spPr>
        <p:txBody>
          <a:bodyPr anchor="t">
            <a:normAutofit/>
          </a:bodyPr>
          <a:lstStyle>
            <a:lvl1pPr>
              <a:defRPr sz="4000" cap="all" spc="7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6281928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86600" y="2633472"/>
            <a:ext cx="4498848" cy="2980944"/>
          </a:xfrm>
        </p:spPr>
        <p:txBody>
          <a:bodyPr anchor="b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rabicPeriod"/>
              <a:defRPr sz="1600"/>
            </a:lvl2pPr>
            <a:lvl3pPr marL="685800" indent="-228600">
              <a:buFont typeface="+mj-lt"/>
              <a:buAutoNum type="arabicPeriod"/>
              <a:defRPr sz="1400"/>
            </a:lvl3pPr>
            <a:lvl4pPr marL="914400" indent="-228600">
              <a:buFont typeface="+mj-lt"/>
              <a:buAutoNum type="arabicPeriod"/>
              <a:defRPr sz="1400"/>
            </a:lvl4pPr>
            <a:lvl5pPr marL="1143000" indent="-2286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7019B1F-F9E0-40A8-8123-21681C0812EB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90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9FF914-ECFF-A4E1-AD86-108676B324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8606AF-234E-F01C-E350-3E326E5ABE30}"/>
              </a:ext>
            </a:extLst>
          </p:cNvPr>
          <p:cNvSpPr/>
          <p:nvPr/>
        </p:nvSpPr>
        <p:spPr>
          <a:xfrm>
            <a:off x="-11209" y="0"/>
            <a:ext cx="12203208" cy="1698952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FF8463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E6AE3A-A1C7-E9CA-615A-87942C8FD35D}"/>
              </a:ext>
            </a:extLst>
          </p:cNvPr>
          <p:cNvSpPr/>
          <p:nvPr/>
        </p:nvSpPr>
        <p:spPr>
          <a:xfrm>
            <a:off x="-11210" y="4199"/>
            <a:ext cx="8126510" cy="1694753"/>
          </a:xfrm>
          <a:prstGeom prst="rect">
            <a:avLst/>
          </a:prstGeom>
          <a:gradFill>
            <a:gsLst>
              <a:gs pos="37000">
                <a:srgbClr val="FF6C4F">
                  <a:alpha val="41961"/>
                </a:srgbClr>
              </a:gs>
              <a:gs pos="99000">
                <a:srgbClr val="DA002F">
                  <a:alpha val="5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82EBC-AF50-5C78-B731-0C4380660AF5}"/>
              </a:ext>
            </a:extLst>
          </p:cNvPr>
          <p:cNvSpPr/>
          <p:nvPr/>
        </p:nvSpPr>
        <p:spPr>
          <a:xfrm>
            <a:off x="5466" y="-6046"/>
            <a:ext cx="12197741" cy="1694753"/>
          </a:xfrm>
          <a:prstGeom prst="rect">
            <a:avLst/>
          </a:prstGeom>
          <a:gradFill>
            <a:gsLst>
              <a:gs pos="32000">
                <a:srgbClr val="D861D4">
                  <a:alpha val="0"/>
                </a:srgbClr>
              </a:gs>
              <a:gs pos="100000">
                <a:srgbClr val="93258E">
                  <a:alpha val="65882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2203703"/>
            <a:ext cx="9875520" cy="406762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326AF6F-B60F-4C18-B9AB-ED82420774C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82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2103120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103120"/>
            <a:ext cx="4325112" cy="24597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dirty="0"/>
            </a:lvl1pPr>
            <a:lvl2pPr marL="228600" indent="0">
              <a:buNone/>
              <a:defRPr lang="en-US" sz="1800" dirty="0"/>
            </a:lvl2pPr>
            <a:lvl3pPr marL="457200" indent="0">
              <a:buNone/>
              <a:defRPr lang="en-US" sz="1600" dirty="0"/>
            </a:lvl3pPr>
            <a:lvl4pPr marL="685800" indent="0">
              <a:buNone/>
              <a:defRPr lang="en-US" sz="14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6005E-1485-423F-B5D4-36E24475CFEE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472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813048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371" y="1600200"/>
            <a:ext cx="4892656" cy="3657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4E31E-DF49-445C-800F-5FFC1FA8170B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23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600200"/>
            <a:ext cx="3611880" cy="299923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1600200"/>
            <a:ext cx="6135624" cy="42976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1D06-5B5C-452D-81B5-D55337162AD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865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3547872" cy="496519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65776" y="704088"/>
            <a:ext cx="6394704" cy="521208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F4B41-77D5-4516-9B41-E9168C96B23B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14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916936" cy="2916936"/>
          </a:xfrm>
        </p:spPr>
        <p:txBody>
          <a:bodyPr anchor="t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88626" y="704088"/>
            <a:ext cx="7132320" cy="55778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D37B679-27F6-4DEC-AE7E-AE12D4B5C168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00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68DFF7-84C4-DA92-2628-88F515669E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358C6A-FFB7-7F91-94AA-423822AA8C38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7B507E-31E7-16F8-CF5C-A1250BA873D8}"/>
              </a:ext>
            </a:extLst>
          </p:cNvPr>
          <p:cNvSpPr/>
          <p:nvPr/>
        </p:nvSpPr>
        <p:spPr>
          <a:xfrm flipH="1">
            <a:off x="8022440" y="6406116"/>
            <a:ext cx="4169557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75488"/>
            <a:ext cx="6400800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856232"/>
            <a:ext cx="640080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3F47ADC-E381-68F6-8F09-4B69A1B925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22440" y="603504"/>
            <a:ext cx="35538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18DFB-5F24-4AAB-A84B-D248D5DAC033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92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563624"/>
            <a:ext cx="9985248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4BCA4-07E8-484C-A268-7A7F4DBB4C79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56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371C36B-E56C-A499-1D3F-AC8DC09B0A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C72D07-FB95-F16C-6535-C8AEB3ACAFA0}"/>
              </a:ext>
            </a:extLst>
          </p:cNvPr>
          <p:cNvSpPr/>
          <p:nvPr/>
        </p:nvSpPr>
        <p:spPr>
          <a:xfrm rot="10800000" flipH="1">
            <a:off x="0" y="6408316"/>
            <a:ext cx="12192000" cy="449684"/>
          </a:xfrm>
          <a:prstGeom prst="rect">
            <a:avLst/>
          </a:prstGeom>
          <a:gradFill>
            <a:gsLst>
              <a:gs pos="14000">
                <a:srgbClr val="FE4A00">
                  <a:alpha val="27843"/>
                </a:srgbClr>
              </a:gs>
              <a:gs pos="100000">
                <a:srgbClr val="DA002F">
                  <a:alpha val="84706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A119A-27E9-C86D-0929-AC7B5A35BD16}"/>
              </a:ext>
            </a:extLst>
          </p:cNvPr>
          <p:cNvSpPr/>
          <p:nvPr/>
        </p:nvSpPr>
        <p:spPr>
          <a:xfrm flipH="1">
            <a:off x="3807553" y="6408316"/>
            <a:ext cx="8384444" cy="449684"/>
          </a:xfrm>
          <a:prstGeom prst="rect">
            <a:avLst/>
          </a:prstGeom>
          <a:gradFill>
            <a:gsLst>
              <a:gs pos="9000">
                <a:srgbClr val="D861D4">
                  <a:alpha val="67843"/>
                </a:srgbClr>
              </a:gs>
              <a:gs pos="99000">
                <a:srgbClr val="92248E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8304" y="310896"/>
            <a:ext cx="6858000" cy="923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6DF379E-0D41-B503-1F7F-4E6B2B90CC4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3" y="603504"/>
            <a:ext cx="3192563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18304" y="1380744"/>
            <a:ext cx="6858000" cy="4608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71286253-1B6C-4476-BA10-7DFF05BDD8C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563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541EC5E-2E3A-29A5-7F01-3D098A93FA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DB1A6A-A82E-C28C-BC71-E59067A1D47F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B683A0-4783-F398-8347-7EAF3DEE633C}"/>
              </a:ext>
            </a:extLst>
          </p:cNvPr>
          <p:cNvSpPr/>
          <p:nvPr/>
        </p:nvSpPr>
        <p:spPr>
          <a:xfrm flipH="1">
            <a:off x="8491125" y="6406116"/>
            <a:ext cx="370087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12572"/>
            <a:ext cx="6858000" cy="923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1380744"/>
            <a:ext cx="6858000" cy="4608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917188-FC72-8B54-8EBD-7107C6956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91126" y="603504"/>
            <a:ext cx="3085177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6721B-6321-48CC-A06F-4DC67D115E8F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346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00FDF4-E04E-45E3-73D7-9BD1BD2BCA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CA41D-9DCB-DD45-31CF-2ACE1D2C681B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F0C67-B5B9-BA90-0D30-7132F7490891}"/>
              </a:ext>
            </a:extLst>
          </p:cNvPr>
          <p:cNvSpPr/>
          <p:nvPr/>
        </p:nvSpPr>
        <p:spPr>
          <a:xfrm flipH="1">
            <a:off x="5247320" y="6400799"/>
            <a:ext cx="6944677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912" y="475488"/>
            <a:ext cx="5440680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567FAE1-288E-FD4A-3F64-DC3B7101D9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A5FBC8-9F7C-5DDE-5C2A-6D231CC88D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4" y="603504"/>
            <a:ext cx="4643816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53912" y="1856232"/>
            <a:ext cx="5440680" cy="40050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913992-B8EA-FD20-FD4D-5B72B7A440D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D5DF956-88B4-4B11-B70D-3316C48FAF0D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5201357-21DD-EA1C-08A2-FA2DAB22507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263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8205052-C3B6-6D2C-A5A8-3EFDF993E7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E3123-7D9E-2A08-F196-CDF340945D9D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F22AD7-5E04-F73B-69E6-5FA92F998C90}"/>
              </a:ext>
            </a:extLst>
          </p:cNvPr>
          <p:cNvSpPr/>
          <p:nvPr/>
        </p:nvSpPr>
        <p:spPr>
          <a:xfrm flipH="1">
            <a:off x="7284615" y="6400799"/>
            <a:ext cx="4907382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3504" y="603504"/>
            <a:ext cx="6681111" cy="520293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AB004D8-8BA8-480E-9129-E735C18CC49D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534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/>
        </p:nvSpPr>
        <p:spPr>
          <a:xfrm flipH="1">
            <a:off x="7562434" y="6406116"/>
            <a:ext cx="4629564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7"/>
            <a:ext cx="2907792" cy="237744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2843784" cy="511149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62436" y="0"/>
            <a:ext cx="4629564" cy="6409944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A58DCA-69A1-40C7-8F11-9BD47CD4C93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73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EF18C7C-1969-9C01-D038-301F240DE5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92EA85-E779-E444-F045-AF74D3205F21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930F6-9FDA-0841-96E2-360254453D93}"/>
              </a:ext>
            </a:extLst>
          </p:cNvPr>
          <p:cNvSpPr/>
          <p:nvPr/>
        </p:nvSpPr>
        <p:spPr>
          <a:xfrm flipH="1">
            <a:off x="8305800" y="6406116"/>
            <a:ext cx="3886200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704088"/>
            <a:ext cx="2907792" cy="2377440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E8A78A-1F40-EF49-1E08-D6397550623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3360" y="704088"/>
            <a:ext cx="3776472" cy="534770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DC519FC-A3E9-4C11-0C12-6C530C7375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05800" y="0"/>
            <a:ext cx="3886200" cy="640611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89D3850-0B82-7481-3C6F-0BDFA5DB557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3DFD5A6-3F5B-4C93-83C0-9BE650DA716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4DFD1F8-B2A4-E3EB-CFCC-88A8CB48722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566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70C72-937F-4EEB-59FB-6FC29DF457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BABC61-0C94-EB2C-729D-13A2A74C04A2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F3E17B-3D55-4567-37F8-1842ADBFD144}"/>
              </a:ext>
            </a:extLst>
          </p:cNvPr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923544"/>
            <a:ext cx="3840480" cy="2505456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5776" y="0"/>
            <a:ext cx="6135624" cy="329184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3511295"/>
            <a:ext cx="6172200" cy="260628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DFE0BFE-5A09-4B35-B85E-8253DEA6CAA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55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016717-EA73-3C76-64BF-8AA29BC563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460BC6-378A-8F4F-1D44-FA6677F92D4E}"/>
              </a:ext>
            </a:extLst>
          </p:cNvPr>
          <p:cNvSpPr/>
          <p:nvPr/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DA002F"/>
              </a:gs>
              <a:gs pos="100000">
                <a:srgbClr val="D861D4">
                  <a:alpha val="58824"/>
                </a:srgb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AC97FE-4F82-FCF7-08CC-137F322BADB5}"/>
              </a:ext>
            </a:extLst>
          </p:cNvPr>
          <p:cNvSpPr/>
          <p:nvPr/>
        </p:nvSpPr>
        <p:spPr>
          <a:xfrm flipH="1">
            <a:off x="5029200" y="6406116"/>
            <a:ext cx="7162798" cy="461774"/>
          </a:xfrm>
          <a:prstGeom prst="rect">
            <a:avLst/>
          </a:prstGeom>
          <a:gradFill>
            <a:gsLst>
              <a:gs pos="19000">
                <a:srgbClr val="FF411C">
                  <a:alpha val="60784"/>
                </a:srgbClr>
              </a:gs>
              <a:gs pos="99000">
                <a:srgbClr val="FF907A">
                  <a:alpha val="86667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932688"/>
            <a:ext cx="3392424" cy="3182112"/>
          </a:xfrm>
        </p:spPr>
        <p:txBody>
          <a:bodyPr anchor="b"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44DBEB0-C6B6-5CB8-ABF9-1B2039BB0E5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F810E-C78F-40FB-2AAF-2EF21D0EC3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65776" y="0"/>
            <a:ext cx="6135624" cy="39593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0" y="4206240"/>
            <a:ext cx="6172200" cy="164592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7A2D71-C1A3-7AD4-8B7D-05B964D2B9E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451324D-67C5-4E93-BC3F-7AE321E5F6D8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776449E-1F63-DCB9-E493-5C6901BE3C2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780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E51A20-2748-7167-D322-21FEFCFAA8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B6C2A-5CA9-E68C-069E-E0E25559DCC0}"/>
              </a:ext>
            </a:extLst>
          </p:cNvPr>
          <p:cNvSpPr/>
          <p:nvPr/>
        </p:nvSpPr>
        <p:spPr>
          <a:xfrm flipH="1">
            <a:off x="-1" y="6408741"/>
            <a:ext cx="12191998" cy="449259"/>
          </a:xfrm>
          <a:prstGeom prst="rect">
            <a:avLst/>
          </a:prstGeom>
          <a:gradFill>
            <a:gsLst>
              <a:gs pos="34000">
                <a:srgbClr val="FE4A00">
                  <a:alpha val="72941"/>
                </a:srgbClr>
              </a:gs>
              <a:gs pos="100000">
                <a:srgbClr val="DA002F">
                  <a:alpha val="88627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0550C-DE5E-1065-0630-D03C188FDDD1}"/>
              </a:ext>
            </a:extLst>
          </p:cNvPr>
          <p:cNvSpPr/>
          <p:nvPr/>
        </p:nvSpPr>
        <p:spPr>
          <a:xfrm flipH="1">
            <a:off x="-1" y="6408314"/>
            <a:ext cx="7783998" cy="449686"/>
          </a:xfrm>
          <a:prstGeom prst="rect">
            <a:avLst/>
          </a:prstGeom>
          <a:gradFill>
            <a:gsLst>
              <a:gs pos="0">
                <a:srgbClr val="FD5353">
                  <a:alpha val="54902"/>
                </a:srgbClr>
              </a:gs>
              <a:gs pos="99000">
                <a:srgbClr val="972D8F">
                  <a:alpha val="73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832104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46617FE-5546-1330-38DE-729B1DB01C4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-1"/>
            <a:ext cx="7783999" cy="6411311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9C33D4E-E2BE-E898-8127-4DC0FEE7EF6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7056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2852928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400"/>
            </a:lvl3pPr>
            <a:lvl4pPr marL="685800" indent="0">
              <a:buNone/>
              <a:defRPr sz="1400"/>
            </a:lvl4pPr>
            <a:lvl5pPr marL="9144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153B13C-4F7F-491E-137A-C175D2F343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9639FB1-C416-4550-8B7F-818DCA7584C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65A4B81-1CBB-716F-B325-C1ECB6BA25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074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71F3A-3E6D-0DF1-74AB-CC9D04CFA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BED10C-5619-54D2-5D2D-E5D0A3E26E93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596777-297F-86C7-883A-2CA5E5F7CD86}"/>
              </a:ext>
            </a:extLst>
          </p:cNvPr>
          <p:cNvSpPr/>
          <p:nvPr/>
        </p:nvSpPr>
        <p:spPr>
          <a:xfrm flipH="1">
            <a:off x="6158536" y="6400799"/>
            <a:ext cx="6033460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0844784" cy="117043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C6A79F2-1363-2482-D116-A2760202AE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20" y="1984247"/>
            <a:ext cx="6214110" cy="387983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9959" y="1984248"/>
            <a:ext cx="3876346" cy="38798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AA390-4D48-496D-9CF9-AA47EC8054B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40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CAF72-A322-2B88-2E9E-10B288C831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2EF993-7F0D-4ECF-FD85-4AAFAAAF91C6}"/>
              </a:ext>
            </a:extLst>
          </p:cNvPr>
          <p:cNvSpPr/>
          <p:nvPr/>
        </p:nvSpPr>
        <p:spPr>
          <a:xfrm rot="10800000" flipH="1">
            <a:off x="0" y="4571999"/>
            <a:ext cx="12192003" cy="2286219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D141E1-516D-D7D9-7CAC-EBABCB077CDD}"/>
              </a:ext>
            </a:extLst>
          </p:cNvPr>
          <p:cNvSpPr/>
          <p:nvPr/>
        </p:nvSpPr>
        <p:spPr>
          <a:xfrm rot="10800000" flipH="1">
            <a:off x="4038600" y="4571779"/>
            <a:ext cx="8151938" cy="2286329"/>
          </a:xfrm>
          <a:prstGeom prst="rect">
            <a:avLst/>
          </a:prstGeom>
          <a:gradFill>
            <a:gsLst>
              <a:gs pos="0">
                <a:srgbClr val="FF5076">
                  <a:alpha val="0"/>
                </a:srgbClr>
              </a:gs>
              <a:gs pos="99000">
                <a:srgbClr val="91049C">
                  <a:alpha val="81961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973ECF1-2707-D092-89EA-AC6D4B79E56F}"/>
              </a:ext>
            </a:extLst>
          </p:cNvPr>
          <p:cNvSpPr/>
          <p:nvPr/>
        </p:nvSpPr>
        <p:spPr>
          <a:xfrm rot="14834054">
            <a:off x="3015414" y="2996601"/>
            <a:ext cx="2352194" cy="3826944"/>
          </a:xfrm>
          <a:custGeom>
            <a:avLst/>
            <a:gdLst>
              <a:gd name="connsiteX0" fmla="*/ 2352194 w 2352194"/>
              <a:gd name="connsiteY0" fmla="*/ 8624 h 3826944"/>
              <a:gd name="connsiteX1" fmla="*/ 749804 w 2352194"/>
              <a:gd name="connsiteY1" fmla="*/ 3826944 h 3826944"/>
              <a:gd name="connsiteX2" fmla="*/ 566692 w 2352194"/>
              <a:gd name="connsiteY2" fmla="*/ 3648149 h 3826944"/>
              <a:gd name="connsiteX3" fmla="*/ 0 w 2352194"/>
              <a:gd name="connsiteY3" fmla="*/ 2181415 h 3826944"/>
              <a:gd name="connsiteX4" fmla="*/ 2181415 w 2352194"/>
              <a:gd name="connsiteY4" fmla="*/ 0 h 3826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2194" h="3826944">
                <a:moveTo>
                  <a:pt x="2352194" y="8624"/>
                </a:moveTo>
                <a:lnTo>
                  <a:pt x="749804" y="3826944"/>
                </a:lnTo>
                <a:lnTo>
                  <a:pt x="566692" y="3648149"/>
                </a:lnTo>
                <a:cubicBezTo>
                  <a:pt x="214596" y="3260758"/>
                  <a:pt x="0" y="2746147"/>
                  <a:pt x="0" y="2181415"/>
                </a:cubicBezTo>
                <a:cubicBezTo>
                  <a:pt x="0" y="976653"/>
                  <a:pt x="976652" y="0"/>
                  <a:pt x="2181415" y="0"/>
                </a:cubicBezTo>
                <a:close/>
              </a:path>
            </a:pathLst>
          </a:custGeom>
          <a:gradFill>
            <a:gsLst>
              <a:gs pos="0">
                <a:srgbClr val="FFBCAF">
                  <a:alpha val="33725"/>
                </a:srgbClr>
              </a:gs>
              <a:gs pos="100000">
                <a:srgbClr val="FF907A">
                  <a:alpha val="0"/>
                </a:srgb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9FDFDA-46A6-DCC7-FA34-612FC4BF8109}"/>
              </a:ext>
            </a:extLst>
          </p:cNvPr>
          <p:cNvSpPr/>
          <p:nvPr/>
        </p:nvSpPr>
        <p:spPr>
          <a:xfrm flipH="1">
            <a:off x="3047998" y="4571999"/>
            <a:ext cx="9143999" cy="1841109"/>
          </a:xfrm>
          <a:prstGeom prst="rect">
            <a:avLst/>
          </a:prstGeom>
          <a:gradFill>
            <a:gsLst>
              <a:gs pos="0">
                <a:srgbClr val="FF411C">
                  <a:alpha val="29804"/>
                </a:srgbClr>
              </a:gs>
              <a:gs pos="78000">
                <a:srgbClr val="DA002F">
                  <a:alpha val="0"/>
                </a:srgb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4791456"/>
            <a:ext cx="10570464" cy="117043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000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6025896"/>
            <a:ext cx="10579608" cy="4297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C20621E-D3A1-DE2F-A48A-0A5F279572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572000"/>
          </a:xfr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82602B3-F8C3-D957-5C3F-DF1749FA85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31520" y="6455664"/>
            <a:ext cx="3557016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0E38CC7-EEB9-1AD7-7B03-603746FE3FF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C5E238-6443-4E66-ABD7-AFE41A3FA712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153FF4E-D18A-13B0-6B0A-CF7AF0A5232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72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EE99FD1-4C4F-942E-5C24-C7F30C3E10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093A5D-CF9E-656F-6E4D-BBE26617BBEC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037C8-31EA-E42D-7880-3FC907A897D8}"/>
              </a:ext>
            </a:extLst>
          </p:cNvPr>
          <p:cNvSpPr/>
          <p:nvPr/>
        </p:nvSpPr>
        <p:spPr>
          <a:xfrm flipH="1">
            <a:off x="4380987" y="6400799"/>
            <a:ext cx="7811009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886200"/>
            <a:ext cx="3649468" cy="204825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C72D447-6660-458A-13D3-C4FF0703865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18" y="0"/>
            <a:ext cx="3520440" cy="3648456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48072" y="704088"/>
            <a:ext cx="6428232" cy="5230368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F89BF-AB4A-41EB-BD3C-EE6397432347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5596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75F419-3BE9-4269-E538-DB069E0C32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EA2F20-DFC9-8EAE-10DC-BC89113C2D4F}"/>
              </a:ext>
            </a:extLst>
          </p:cNvPr>
          <p:cNvSpPr/>
          <p:nvPr/>
        </p:nvSpPr>
        <p:spPr>
          <a:xfrm rot="10800000" flipH="1">
            <a:off x="0" y="6400798"/>
            <a:ext cx="12192000" cy="457202"/>
          </a:xfrm>
          <a:prstGeom prst="rect">
            <a:avLst/>
          </a:prstGeom>
          <a:gradFill>
            <a:gsLst>
              <a:gs pos="25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C5968-63F8-AF79-49F2-4D9E9C22DD6B}"/>
              </a:ext>
            </a:extLst>
          </p:cNvPr>
          <p:cNvSpPr/>
          <p:nvPr/>
        </p:nvSpPr>
        <p:spPr>
          <a:xfrm flipH="1">
            <a:off x="3626812" y="6400799"/>
            <a:ext cx="8565184" cy="456772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04088"/>
            <a:ext cx="2895292" cy="158191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A3F22A9-E31A-48F3-DD64-8A176453247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31520" y="2368296"/>
            <a:ext cx="2788920" cy="3429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53128" y="704088"/>
            <a:ext cx="7123176" cy="5175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1CA1-E6E1-4903-A39F-729F30B73A8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49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034161-664F-95F7-2318-8455D39DC5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F5F8B4-8FF0-1254-0A5B-CC22084F6C2D}"/>
              </a:ext>
            </a:extLst>
          </p:cNvPr>
          <p:cNvGrpSpPr/>
          <p:nvPr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4E1ECA-F93C-A483-C4F1-29C42597B7D2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C06865F-89CC-BE15-EAA2-7DE6517391D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AFE0B0-2261-5CA7-AE61-EDC374B643E3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AA7DB0-DE62-3BEE-FB72-481649D63F9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3FCEE29-6799-F2C5-729F-491AE62D49D7}"/>
              </a:ext>
            </a:extLst>
          </p:cNvPr>
          <p:cNvSpPr/>
          <p:nvPr/>
        </p:nvSpPr>
        <p:spPr>
          <a:xfrm>
            <a:off x="-18286" y="4719145"/>
            <a:ext cx="12221346" cy="2148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4974336"/>
            <a:ext cx="10433304" cy="1444752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 b="0" cap="all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060704" y="704088"/>
            <a:ext cx="10661904" cy="3849624"/>
          </a:xfrm>
        </p:spPr>
        <p:txBody>
          <a:bodyPr anchor="b">
            <a:normAutofit/>
          </a:bodyPr>
          <a:lstStyle>
            <a:lvl1pPr marL="0" indent="0" algn="ctr">
              <a:buNone/>
              <a:defRPr sz="27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D80555-5AA0-4039-B1D1-43225C70988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31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0BB2D57-DDE5-A73E-9F8B-DA3ACB699F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66F834-30C7-711B-1DA9-E85C7CC17F11}"/>
              </a:ext>
            </a:extLst>
          </p:cNvPr>
          <p:cNvSpPr/>
          <p:nvPr/>
        </p:nvSpPr>
        <p:spPr>
          <a:xfrm flipH="1">
            <a:off x="18287" y="-2522"/>
            <a:ext cx="12192000" cy="6865568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66A7B6-C07F-DDF6-2DA7-A25316E3DB49}"/>
              </a:ext>
            </a:extLst>
          </p:cNvPr>
          <p:cNvSpPr/>
          <p:nvPr/>
        </p:nvSpPr>
        <p:spPr>
          <a:xfrm>
            <a:off x="-7227" y="-5045"/>
            <a:ext cx="12217513" cy="6868091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1767CC-CF27-DF8F-8449-932B71E7F814}"/>
              </a:ext>
            </a:extLst>
          </p:cNvPr>
          <p:cNvSpPr/>
          <p:nvPr/>
        </p:nvSpPr>
        <p:spPr>
          <a:xfrm rot="10800000" flipH="1">
            <a:off x="429475" y="-5045"/>
            <a:ext cx="11788038" cy="6863044"/>
          </a:xfrm>
          <a:prstGeom prst="rect">
            <a:avLst/>
          </a:prstGeom>
          <a:gradFill>
            <a:gsLst>
              <a:gs pos="0">
                <a:srgbClr val="FA0036">
                  <a:alpha val="3922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F59EC-E66B-10C0-FD29-4F5A7C07CC05}"/>
              </a:ext>
            </a:extLst>
          </p:cNvPr>
          <p:cNvSpPr/>
          <p:nvPr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4A4547-53B1-493D-CE90-DA2AB946D64A}"/>
              </a:ext>
            </a:extLst>
          </p:cNvPr>
          <p:cNvSpPr/>
          <p:nvPr/>
        </p:nvSpPr>
        <p:spPr>
          <a:xfrm rot="16200000">
            <a:off x="-900224" y="892997"/>
            <a:ext cx="6860522" cy="5074531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4809744"/>
            <a:ext cx="8156448" cy="1545336"/>
          </a:xfrm>
        </p:spPr>
        <p:txBody>
          <a:bodyPr anchor="t">
            <a:normAutofit/>
          </a:bodyPr>
          <a:lstStyle>
            <a:lvl1pPr algn="ctr">
              <a:lnSpc>
                <a:spcPct val="120000"/>
              </a:lnSpc>
              <a:defRPr sz="2800" b="0" cap="all" spc="3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603504"/>
            <a:ext cx="10543032" cy="4114800"/>
          </a:xfrm>
        </p:spPr>
        <p:txBody>
          <a:bodyPr anchor="b">
            <a:normAutofit/>
          </a:bodyPr>
          <a:lstStyle>
            <a:lvl1pPr marL="0" indent="0" algn="ctr">
              <a:buNone/>
              <a:defRPr sz="25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282FB1-48E5-4F0A-9E9C-35DF3C629227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74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3789-FF7A-62BD-CDC8-87D588F5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809744"/>
            <a:ext cx="5897880" cy="135331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20000"/>
              </a:lnSpc>
              <a:defRPr lang="en-US" sz="2800" b="0" dirty="0">
                <a:latin typeface="+mn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EC55A6-88B7-630F-AEB8-0B2270F5DE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20" y="603504"/>
            <a:ext cx="10863072" cy="420624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7800" b="1" dirty="0">
                <a:latin typeface="+mj-lt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F6A63-6BD8-15C3-E64B-8E6AD05CAE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3FB7-267A-B05B-39EB-A75DD59B8C1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149A69-19C1-4748-AF82-9FE4A85BF93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715E72-747E-7DEF-08E7-1715D8F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8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3AFD00E-68E4-2C52-ADE7-B3CCEEF5D3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A70C64-A82F-539E-FA22-E9EDFA88F0CB}"/>
              </a:ext>
            </a:extLst>
          </p:cNvPr>
          <p:cNvSpPr/>
          <p:nvPr/>
        </p:nvSpPr>
        <p:spPr>
          <a:xfrm flipH="1">
            <a:off x="-1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B51035-B1FE-075C-1780-50D3B30B2326}"/>
              </a:ext>
            </a:extLst>
          </p:cNvPr>
          <p:cNvSpPr/>
          <p:nvPr/>
        </p:nvSpPr>
        <p:spPr>
          <a:xfrm flipH="1">
            <a:off x="-6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1594AB-F53B-583B-B352-D96F6BEA3EAE}"/>
              </a:ext>
            </a:extLst>
          </p:cNvPr>
          <p:cNvSpPr/>
          <p:nvPr/>
        </p:nvSpPr>
        <p:spPr>
          <a:xfrm rot="5400000" flipH="1">
            <a:off x="-1890835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16DC94B-3BDB-1A55-CF02-E0ACF543DF06}"/>
              </a:ext>
            </a:extLst>
          </p:cNvPr>
          <p:cNvSpPr/>
          <p:nvPr/>
        </p:nvSpPr>
        <p:spPr>
          <a:xfrm rot="10800000">
            <a:off x="-25" y="875999"/>
            <a:ext cx="2609262" cy="4648800"/>
          </a:xfrm>
          <a:custGeom>
            <a:avLst/>
            <a:gdLst>
              <a:gd name="connsiteX0" fmla="*/ 2324400 w 2609262"/>
              <a:gd name="connsiteY0" fmla="*/ 4648800 h 4648800"/>
              <a:gd name="connsiteX1" fmla="*/ 0 w 2609262"/>
              <a:gd name="connsiteY1" fmla="*/ 2324400 h 4648800"/>
              <a:gd name="connsiteX2" fmla="*/ 2324400 w 2609262"/>
              <a:gd name="connsiteY2" fmla="*/ 0 h 4648800"/>
              <a:gd name="connsiteX3" fmla="*/ 2562056 w 2609262"/>
              <a:gd name="connsiteY3" fmla="*/ 12001 h 4648800"/>
              <a:gd name="connsiteX4" fmla="*/ 2609262 w 2609262"/>
              <a:gd name="connsiteY4" fmla="*/ 19205 h 4648800"/>
              <a:gd name="connsiteX5" fmla="*/ 2609262 w 2609262"/>
              <a:gd name="connsiteY5" fmla="*/ 4629595 h 4648800"/>
              <a:gd name="connsiteX6" fmla="*/ 2562056 w 2609262"/>
              <a:gd name="connsiteY6" fmla="*/ 4636799 h 4648800"/>
              <a:gd name="connsiteX7" fmla="*/ 2324400 w 2609262"/>
              <a:gd name="connsiteY7" fmla="*/ 4648800 h 46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262" h="4648800">
                <a:moveTo>
                  <a:pt x="2324400" y="4648800"/>
                </a:moveTo>
                <a:cubicBezTo>
                  <a:pt x="1040669" y="4648800"/>
                  <a:pt x="0" y="3608131"/>
                  <a:pt x="0" y="2324400"/>
                </a:cubicBezTo>
                <a:cubicBezTo>
                  <a:pt x="0" y="1040669"/>
                  <a:pt x="1040669" y="0"/>
                  <a:pt x="2324400" y="0"/>
                </a:cubicBezTo>
                <a:cubicBezTo>
                  <a:pt x="2404633" y="0"/>
                  <a:pt x="2483917" y="4065"/>
                  <a:pt x="2562056" y="12001"/>
                </a:cubicBezTo>
                <a:lnTo>
                  <a:pt x="2609262" y="19205"/>
                </a:lnTo>
                <a:lnTo>
                  <a:pt x="2609262" y="4629595"/>
                </a:lnTo>
                <a:lnTo>
                  <a:pt x="2562056" y="4636799"/>
                </a:lnTo>
                <a:cubicBezTo>
                  <a:pt x="2483917" y="4644735"/>
                  <a:pt x="2404633" y="4648800"/>
                  <a:pt x="2324400" y="4648800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897458" y="731520"/>
            <a:ext cx="6794097" cy="555955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48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5528E2-81C6-40A8-BAF0-0F7E271EAAEB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93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20" y="978408"/>
            <a:ext cx="10177272" cy="4837176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48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40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605F-F3B5-44D1-B7F6-31C6B11C8978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21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909A4D1-63C5-2E23-5C6B-F8AF947821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070271-1317-4457-72C3-9560AF9D7416}"/>
              </a:ext>
            </a:extLst>
          </p:cNvPr>
          <p:cNvGrpSpPr/>
          <p:nvPr/>
        </p:nvGrpSpPr>
        <p:grpSpPr>
          <a:xfrm flipH="1" flipV="1">
            <a:off x="-12756" y="2522"/>
            <a:ext cx="12217513" cy="6863044"/>
            <a:chOff x="585170" y="-169430"/>
            <a:chExt cx="12217513" cy="686304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EA2358-7C35-E7F3-E8C3-3D28909E4016}"/>
                </a:ext>
              </a:extLst>
            </p:cNvPr>
            <p:cNvSpPr/>
            <p:nvPr/>
          </p:nvSpPr>
          <p:spPr>
            <a:xfrm>
              <a:off x="585170" y="-169430"/>
              <a:ext cx="12217513" cy="6860523"/>
            </a:xfrm>
            <a:prstGeom prst="rect">
              <a:avLst/>
            </a:prstGeom>
            <a:gradFill>
              <a:gsLst>
                <a:gs pos="0">
                  <a:srgbClr val="FF411C">
                    <a:alpha val="66000"/>
                  </a:srgbClr>
                </a:gs>
                <a:gs pos="99000">
                  <a:srgbClr val="962077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347F1A-F45E-1DB5-00F2-8254D6979D46}"/>
                </a:ext>
              </a:extLst>
            </p:cNvPr>
            <p:cNvSpPr/>
            <p:nvPr/>
          </p:nvSpPr>
          <p:spPr>
            <a:xfrm rot="10800000" flipH="1">
              <a:off x="585170" y="-169430"/>
              <a:ext cx="12203060" cy="6863044"/>
            </a:xfrm>
            <a:prstGeom prst="rect">
              <a:avLst/>
            </a:prstGeom>
            <a:gradFill>
              <a:gsLst>
                <a:gs pos="0">
                  <a:srgbClr val="FA0036">
                    <a:alpha val="3922"/>
                  </a:srgbClr>
                </a:gs>
                <a:gs pos="99000">
                  <a:srgbClr val="92248E">
                    <a:alpha val="97647"/>
                  </a:srgbClr>
                </a:gs>
              </a:gsLst>
              <a:lin ang="16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4CF8B62-DFD0-EBF8-5BB9-282EB5B6124B}"/>
                </a:ext>
              </a:extLst>
            </p:cNvPr>
            <p:cNvSpPr/>
            <p:nvPr/>
          </p:nvSpPr>
          <p:spPr>
            <a:xfrm rot="5400000" flipH="1">
              <a:off x="5550927" y="-5130142"/>
              <a:ext cx="2286000" cy="12217513"/>
            </a:xfrm>
            <a:prstGeom prst="rect">
              <a:avLst/>
            </a:prstGeom>
            <a:gradFill>
              <a:gsLst>
                <a:gs pos="20000">
                  <a:srgbClr val="D861D4">
                    <a:alpha val="0"/>
                  </a:srgbClr>
                </a:gs>
                <a:gs pos="100000">
                  <a:srgbClr val="FF7037">
                    <a:alpha val="66000"/>
                  </a:srgbClr>
                </a:gs>
              </a:gsLst>
              <a:lin ang="7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EBCED88-F67D-F1DB-27DB-72BF0D6DDBFF}"/>
                </a:ext>
              </a:extLst>
            </p:cNvPr>
            <p:cNvSpPr/>
            <p:nvPr/>
          </p:nvSpPr>
          <p:spPr>
            <a:xfrm rot="16200000">
              <a:off x="-1313867" y="1732127"/>
              <a:ext cx="6860522" cy="3062447"/>
            </a:xfrm>
            <a:prstGeom prst="rect">
              <a:avLst/>
            </a:prstGeom>
            <a:gradFill>
              <a:gsLst>
                <a:gs pos="0">
                  <a:srgbClr val="FA0036">
                    <a:alpha val="31000"/>
                  </a:srgbClr>
                </a:gs>
                <a:gs pos="43000">
                  <a:srgbClr val="FF907A">
                    <a:alpha val="16000"/>
                  </a:srgb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6EBBFD2-5112-E929-5402-0348DC2938AB}"/>
              </a:ext>
            </a:extLst>
          </p:cNvPr>
          <p:cNvSpPr/>
          <p:nvPr/>
        </p:nvSpPr>
        <p:spPr>
          <a:xfrm rot="12508972">
            <a:off x="5465204" y="1877618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69311F-FD36-C119-8B93-522F477634FB}"/>
              </a:ext>
            </a:extLst>
          </p:cNvPr>
          <p:cNvSpPr/>
          <p:nvPr/>
        </p:nvSpPr>
        <p:spPr>
          <a:xfrm flipV="1">
            <a:off x="-18286" y="-5046"/>
            <a:ext cx="12221346" cy="5094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31519" y="731520"/>
            <a:ext cx="9181224" cy="3806425"/>
          </a:xfrm>
        </p:spPr>
        <p:txBody>
          <a:bodyPr anchor="t">
            <a:normAutofit/>
          </a:bodyPr>
          <a:lstStyle>
            <a:lvl1pPr marL="0" indent="0">
              <a:lnSpc>
                <a:spcPct val="110000"/>
              </a:lnSpc>
              <a:buNone/>
              <a:defRPr sz="4600" b="1" cap="none" spc="100" baseline="0">
                <a:latin typeface="+mj-lt"/>
              </a:defRPr>
            </a:lvl1pPr>
            <a:lvl2pPr marL="228600" indent="0">
              <a:lnSpc>
                <a:spcPct val="110000"/>
              </a:lnSpc>
              <a:buNone/>
              <a:defRPr sz="3600" b="1" cap="none" spc="100" baseline="0">
                <a:latin typeface="+mj-lt"/>
              </a:defRPr>
            </a:lvl2pPr>
            <a:lvl3pPr marL="457200" indent="0">
              <a:lnSpc>
                <a:spcPct val="110000"/>
              </a:lnSpc>
              <a:buNone/>
              <a:defRPr sz="3200" b="1" cap="none" spc="100" baseline="0">
                <a:latin typeface="+mj-lt"/>
              </a:defRPr>
            </a:lvl3pPr>
            <a:lvl4pPr marL="685800" indent="0">
              <a:lnSpc>
                <a:spcPct val="110000"/>
              </a:lnSpc>
              <a:buNone/>
              <a:defRPr sz="2800" b="1" cap="none" spc="100" baseline="0">
                <a:latin typeface="+mj-lt"/>
              </a:defRPr>
            </a:lvl4pPr>
            <a:lvl5pPr marL="914400" indent="0">
              <a:lnSpc>
                <a:spcPct val="110000"/>
              </a:lnSpc>
              <a:buNone/>
              <a:defRPr sz="2400" b="1" cap="none" spc="100" baseline="0">
                <a:latin typeface="+mj-lt"/>
              </a:defRPr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4D5DB-B0AB-4B30-B4E2-CD0D5A14763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766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C6A6A9-A341-BF9D-FA80-3868D42AC7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59BFB5-5C25-0FCB-27C7-A478767CACAC}"/>
              </a:ext>
            </a:extLst>
          </p:cNvPr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5F22C-2988-B6EC-AA0B-D03BCA1A0B45}"/>
              </a:ext>
            </a:extLst>
          </p:cNvPr>
          <p:cNvSpPr/>
          <p:nvPr/>
        </p:nvSpPr>
        <p:spPr>
          <a:xfrm rot="10800000" flipH="1">
            <a:off x="1009651" y="4853253"/>
            <a:ext cx="10172700" cy="976045"/>
          </a:xfrm>
          <a:prstGeom prst="rect">
            <a:avLst/>
          </a:prstGeom>
          <a:gradFill>
            <a:gsLst>
              <a:gs pos="0">
                <a:srgbClr val="FE4A00">
                  <a:alpha val="66667"/>
                </a:srgbClr>
              </a:gs>
              <a:gs pos="100000">
                <a:srgbClr val="9C2C97"/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9EC5E-5DB0-5907-06E8-B18F1AE29144}"/>
              </a:ext>
            </a:extLst>
          </p:cNvPr>
          <p:cNvSpPr/>
          <p:nvPr/>
        </p:nvSpPr>
        <p:spPr>
          <a:xfrm flipH="1">
            <a:off x="1009648" y="4853256"/>
            <a:ext cx="7105652" cy="976043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5020056"/>
            <a:ext cx="9198864" cy="649224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00" b="1" cap="all" spc="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020824" y="1737360"/>
            <a:ext cx="8156448" cy="256946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10000"/>
              </a:lnSpc>
              <a:buNone/>
              <a:defRPr sz="3500">
                <a:latin typeface="+mj-lt"/>
              </a:defRPr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85800" indent="0" algn="ctr">
              <a:buNone/>
              <a:defRPr/>
            </a:lvl4pPr>
            <a:lvl5pPr marL="914400" indent="0" algn="ctr">
              <a:buNone/>
              <a:defRPr/>
            </a:lvl5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79EA1B-07C3-4F43-B7BA-72BA44EE9757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434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F513F4-C880-287E-B00A-BD9B413CB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08A6AB-C3A8-7501-6BC6-83CFA6C0F9A3}"/>
              </a:ext>
            </a:extLst>
          </p:cNvPr>
          <p:cNvSpPr/>
          <p:nvPr/>
        </p:nvSpPr>
        <p:spPr>
          <a:xfrm>
            <a:off x="1009651" y="1028698"/>
            <a:ext cx="10172706" cy="48006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F9668-0C20-D45C-536B-66FBB7F30C45}"/>
              </a:ext>
            </a:extLst>
          </p:cNvPr>
          <p:cNvSpPr/>
          <p:nvPr/>
        </p:nvSpPr>
        <p:spPr>
          <a:xfrm flipH="1">
            <a:off x="1009649" y="1028699"/>
            <a:ext cx="10174534" cy="4800598"/>
          </a:xfrm>
          <a:prstGeom prst="rect">
            <a:avLst/>
          </a:prstGeom>
          <a:gradFill>
            <a:gsLst>
              <a:gs pos="9000">
                <a:srgbClr val="FF9265"/>
              </a:gs>
              <a:gs pos="95000">
                <a:srgbClr val="DA002F">
                  <a:alpha val="7900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C2C855-B15C-090B-5493-3D36B8A52654}"/>
              </a:ext>
            </a:extLst>
          </p:cNvPr>
          <p:cNvSpPr/>
          <p:nvPr/>
        </p:nvSpPr>
        <p:spPr>
          <a:xfrm rot="10800000" flipH="1">
            <a:off x="1005991" y="4421079"/>
            <a:ext cx="10176358" cy="1408215"/>
          </a:xfrm>
          <a:prstGeom prst="rect">
            <a:avLst/>
          </a:prstGeom>
          <a:gradFill>
            <a:gsLst>
              <a:gs pos="26000">
                <a:srgbClr val="BA0267">
                  <a:alpha val="0"/>
                </a:srgbClr>
              </a:gs>
              <a:gs pos="95000">
                <a:srgbClr val="9B3597">
                  <a:alpha val="62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1CB20-1010-8C73-0086-CAB904E4B99D}"/>
              </a:ext>
            </a:extLst>
          </p:cNvPr>
          <p:cNvSpPr/>
          <p:nvPr/>
        </p:nvSpPr>
        <p:spPr>
          <a:xfrm rot="5400000" flipH="1">
            <a:off x="3568444" y="-1531928"/>
            <a:ext cx="4800598" cy="9921854"/>
          </a:xfrm>
          <a:prstGeom prst="rect">
            <a:avLst/>
          </a:prstGeom>
          <a:gradFill>
            <a:gsLst>
              <a:gs pos="22000">
                <a:srgbClr val="A60296">
                  <a:alpha val="49000"/>
                </a:srgbClr>
              </a:gs>
              <a:gs pos="99000">
                <a:srgbClr val="DA002F">
                  <a:alpha val="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92224" y="4736592"/>
            <a:ext cx="8349303" cy="79552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120000"/>
              </a:lnSpc>
              <a:defRPr lang="en-US" sz="2200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55064" y="1481328"/>
            <a:ext cx="8001000" cy="2752344"/>
          </a:xfrm>
        </p:spPr>
        <p:txBody>
          <a:bodyPr vert="horz" lIns="91440" tIns="45720" rIns="91440" bIns="45720" rtlCol="0" anchor="ctr">
            <a:normAutofit/>
          </a:bodyPr>
          <a:lstStyle>
            <a:lvl1pPr marL="128016" indent="-137160">
              <a:lnSpc>
                <a:spcPct val="110000"/>
              </a:lnSpc>
              <a:buNone/>
              <a:defRPr lang="en-US" sz="32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C3807E-EE2A-4FC6-9EE1-019AAE762D48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0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595EAD1-9200-DDD9-8F6D-AD5C90E1D9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2DD7BB-25B8-B7A3-8E13-EDE8E1090689}"/>
              </a:ext>
            </a:extLst>
          </p:cNvPr>
          <p:cNvSpPr/>
          <p:nvPr/>
        </p:nvSpPr>
        <p:spPr>
          <a:xfrm rot="10800000" flipH="1">
            <a:off x="0" y="0"/>
            <a:ext cx="6096000" cy="6868461"/>
          </a:xfrm>
          <a:prstGeom prst="rect">
            <a:avLst/>
          </a:prstGeom>
          <a:gradFill>
            <a:gsLst>
              <a:gs pos="0">
                <a:srgbClr val="FE4A00">
                  <a:alpha val="65882"/>
                </a:srgbClr>
              </a:gs>
              <a:gs pos="100000">
                <a:srgbClr val="A6025C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6C05D2-D53F-950D-185E-08B200EEFEB9}"/>
              </a:ext>
            </a:extLst>
          </p:cNvPr>
          <p:cNvSpPr/>
          <p:nvPr/>
        </p:nvSpPr>
        <p:spPr>
          <a:xfrm rot="10800000" flipH="1">
            <a:off x="-18287" y="4582455"/>
            <a:ext cx="6114286" cy="2275539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99000">
                <a:srgbClr val="92248E">
                  <a:alpha val="2666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0AF5C2-3AA9-7510-308E-9D21678F7EFC}"/>
              </a:ext>
            </a:extLst>
          </p:cNvPr>
          <p:cNvSpPr/>
          <p:nvPr/>
        </p:nvSpPr>
        <p:spPr>
          <a:xfrm rot="5400000" flipH="1">
            <a:off x="-148955" y="532365"/>
            <a:ext cx="6878924" cy="5814190"/>
          </a:xfrm>
          <a:prstGeom prst="rect">
            <a:avLst/>
          </a:prstGeom>
          <a:gradFill>
            <a:gsLst>
              <a:gs pos="0">
                <a:srgbClr val="FE4A00">
                  <a:alpha val="0"/>
                </a:srgbClr>
              </a:gs>
              <a:gs pos="100000">
                <a:srgbClr val="A60296">
                  <a:alpha val="38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D13448-08C3-4231-6CCA-F17E4C608199}"/>
              </a:ext>
            </a:extLst>
          </p:cNvPr>
          <p:cNvSpPr/>
          <p:nvPr/>
        </p:nvSpPr>
        <p:spPr>
          <a:xfrm rot="10800000">
            <a:off x="949046" y="1319084"/>
            <a:ext cx="4648799" cy="4648799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2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941832"/>
            <a:ext cx="4626864" cy="320954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cap="all" spc="700" baseline="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74336"/>
            <a:ext cx="4626864" cy="1453896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520" y="6455664"/>
            <a:ext cx="4096512" cy="3657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F2D689D1-54B3-41D9-B112-32329B9B3CC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9744" y="6455664"/>
            <a:ext cx="54864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60A6A082-894A-7F2D-AA57-EBD48EAFBD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2952" y="0"/>
            <a:ext cx="6099048" cy="685800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998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A9201-705F-55B6-3F46-D68411A32E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4BBA50-2898-3426-D749-CD2833395810}"/>
              </a:ext>
            </a:extLst>
          </p:cNvPr>
          <p:cNvSpPr/>
          <p:nvPr/>
        </p:nvSpPr>
        <p:spPr>
          <a:xfrm>
            <a:off x="1009651" y="1028701"/>
            <a:ext cx="10172700" cy="480059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BEDF5-EA71-E3BD-29EA-A8A58B1227EE}"/>
              </a:ext>
            </a:extLst>
          </p:cNvPr>
          <p:cNvSpPr/>
          <p:nvPr/>
        </p:nvSpPr>
        <p:spPr>
          <a:xfrm flipH="1">
            <a:off x="8115303" y="1028698"/>
            <a:ext cx="3086100" cy="4800599"/>
          </a:xfrm>
          <a:prstGeom prst="rect">
            <a:avLst/>
          </a:prstGeom>
          <a:gradFill>
            <a:gsLst>
              <a:gs pos="0">
                <a:srgbClr val="FE4A00">
                  <a:alpha val="81000"/>
                </a:srgbClr>
              </a:gs>
              <a:gs pos="100000">
                <a:srgbClr val="9C2C97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A6F75-CEBF-CDAC-9F4B-3C794F813211}"/>
              </a:ext>
            </a:extLst>
          </p:cNvPr>
          <p:cNvSpPr/>
          <p:nvPr/>
        </p:nvSpPr>
        <p:spPr>
          <a:xfrm rot="10800000" flipH="1">
            <a:off x="8124832" y="1028696"/>
            <a:ext cx="3076572" cy="3584648"/>
          </a:xfrm>
          <a:prstGeom prst="rect">
            <a:avLst/>
          </a:prstGeom>
          <a:gradFill>
            <a:gsLst>
              <a:gs pos="0">
                <a:srgbClr val="FF6753">
                  <a:alpha val="0"/>
                </a:srgbClr>
              </a:gs>
              <a:gs pos="99000">
                <a:srgbClr val="D6002E">
                  <a:alpha val="4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11148C-8DD9-6154-C68C-8F67AD9658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31352" y="1792224"/>
            <a:ext cx="2322576" cy="3465576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00" b="0" cap="all" spc="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64F8300-91F9-3B16-1D97-7082381C6AB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7360" y="1399032"/>
            <a:ext cx="5751576" cy="4041648"/>
          </a:xfrm>
        </p:spPr>
        <p:txBody>
          <a:bodyPr vert="horz" lIns="91440" tIns="45720" rIns="91440" bIns="45720" rtlCol="0" anchor="ctr">
            <a:normAutofit/>
          </a:bodyPr>
          <a:lstStyle>
            <a:lvl1pPr marL="182880" indent="-182880">
              <a:lnSpc>
                <a:spcPct val="110000"/>
              </a:lnSpc>
              <a:spcBef>
                <a:spcPts val="0"/>
              </a:spcBef>
              <a:buNone/>
              <a:defRPr lang="en-US" sz="3400" b="1" dirty="0">
                <a:latin typeface="+mj-lt"/>
              </a:defRPr>
            </a:lvl1pPr>
          </a:lstStyle>
          <a:p>
            <a:pPr lvl="0"/>
            <a:r>
              <a:rPr lang="en-US"/>
              <a:t>Click to edit Quote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18FECD6-59B2-0E39-163B-DB3FB28DD90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93F7370-1EC1-45B2-A4ED-6E75D0D33CB2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A98F5A93-8140-CBD8-D340-993817719A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F16B6F-7839-1AC1-F1B6-E5DD5CB264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0198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1" y="294248"/>
            <a:ext cx="10844784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1" y="1563624"/>
            <a:ext cx="5074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1384" y="1563624"/>
            <a:ext cx="50749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B88F3-C7E5-4A3A-8622-BE18DF2C9CD0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41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10844784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07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2020888"/>
            <a:ext cx="5074920" cy="4114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1384" y="1380744"/>
            <a:ext cx="50749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0622" y="2020888"/>
            <a:ext cx="5074920" cy="41147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8457-C0B1-48D7-AA49-8444851E001C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317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292608"/>
            <a:ext cx="9985248" cy="960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25F8A-070F-4C2E-8BEF-7769438DDE34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735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FA0DE-C1EF-4C95-BCFB-EDA7D552732F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06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311121"/>
            <a:ext cx="3309608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5" y="553616"/>
            <a:ext cx="6439309" cy="5752566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CA9131-97A4-4253-BF80-685917177C53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589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826137"/>
            <a:ext cx="3310128" cy="315387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E5A5D34-8853-9D0F-8F1B-90E5CC5A7D5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21313" y="603504"/>
            <a:ext cx="6154737" cy="5376510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AB38C-EAAD-4752-A6B6-9F33A31C7FA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725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80E46A2F-19F0-DFCD-9CE3-04C79F793D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1DC8D0-ECB3-9C81-4ADA-D2C30B00B146}"/>
              </a:ext>
            </a:extLst>
          </p:cNvPr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9673D-65B2-D6C4-C53F-8652E7E8A8A2}"/>
              </a:ext>
            </a:extLst>
          </p:cNvPr>
          <p:cNvSpPr/>
          <p:nvPr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2E07E3-56CC-285D-C461-695C95F6ECD4}"/>
              </a:ext>
            </a:extLst>
          </p:cNvPr>
          <p:cNvSpPr/>
          <p:nvPr/>
        </p:nvSpPr>
        <p:spPr>
          <a:xfrm rot="10800000">
            <a:off x="8115300" y="-1"/>
            <a:ext cx="4076700" cy="3200400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013C450-5422-C684-DC49-499D1A1B957B}"/>
              </a:ext>
            </a:extLst>
          </p:cNvPr>
          <p:cNvSpPr/>
          <p:nvPr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10881360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31520" y="3657600"/>
            <a:ext cx="10881360" cy="27432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70D6DD4-D4A4-4FD2-90EE-29743B49734D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348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3875154-47EA-9315-F160-02DA5541D6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17130E-6216-789E-BE08-6D1E3E75622B}"/>
              </a:ext>
            </a:extLst>
          </p:cNvPr>
          <p:cNvSpPr/>
          <p:nvPr/>
        </p:nvSpPr>
        <p:spPr>
          <a:xfrm>
            <a:off x="-6" y="1"/>
            <a:ext cx="12192006" cy="3200400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77647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99983-7B9C-7C3D-25C2-1715A4226DE4}"/>
              </a:ext>
            </a:extLst>
          </p:cNvPr>
          <p:cNvSpPr/>
          <p:nvPr/>
        </p:nvSpPr>
        <p:spPr>
          <a:xfrm rot="16200000">
            <a:off x="4495799" y="-4495803"/>
            <a:ext cx="3200402" cy="12192003"/>
          </a:xfrm>
          <a:prstGeom prst="rect">
            <a:avLst/>
          </a:prstGeom>
          <a:gradFill>
            <a:gsLst>
              <a:gs pos="0">
                <a:srgbClr val="FE4A00">
                  <a:alpha val="49804"/>
                </a:srgbClr>
              </a:gs>
              <a:gs pos="99000">
                <a:srgbClr val="92248E">
                  <a:alpha val="62353"/>
                </a:srgb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492B90-6109-F01B-1ABB-6BED7A1F1389}"/>
              </a:ext>
            </a:extLst>
          </p:cNvPr>
          <p:cNvSpPr/>
          <p:nvPr/>
        </p:nvSpPr>
        <p:spPr>
          <a:xfrm rot="10800000">
            <a:off x="8115300" y="-5"/>
            <a:ext cx="4076700" cy="3200404"/>
          </a:xfrm>
          <a:prstGeom prst="rect">
            <a:avLst/>
          </a:prstGeom>
          <a:gradFill>
            <a:gsLst>
              <a:gs pos="0">
                <a:srgbClr val="DA002F">
                  <a:alpha val="12941"/>
                </a:srgbClr>
              </a:gs>
              <a:gs pos="84000">
                <a:srgbClr val="FF907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8F1BDFB-261A-F796-17BC-584DAB2E77B1}"/>
              </a:ext>
            </a:extLst>
          </p:cNvPr>
          <p:cNvSpPr/>
          <p:nvPr/>
        </p:nvSpPr>
        <p:spPr>
          <a:xfrm rot="12508972">
            <a:off x="5601200" y="-1241452"/>
            <a:ext cx="4600694" cy="3518859"/>
          </a:xfrm>
          <a:custGeom>
            <a:avLst/>
            <a:gdLst>
              <a:gd name="connsiteX0" fmla="*/ 4600694 w 4600694"/>
              <a:gd name="connsiteY0" fmla="*/ 1140993 h 3518859"/>
              <a:gd name="connsiteX1" fmla="*/ 218087 w 4600694"/>
              <a:gd name="connsiteY1" fmla="*/ 3518859 h 3518859"/>
              <a:gd name="connsiteX2" fmla="*/ 141518 w 4600694"/>
              <a:gd name="connsiteY2" fmla="*/ 3334617 h 3518859"/>
              <a:gd name="connsiteX3" fmla="*/ 0 w 4600694"/>
              <a:gd name="connsiteY3" fmla="*/ 2502877 h 3518859"/>
              <a:gd name="connsiteX4" fmla="*/ 2502877 w 4600694"/>
              <a:gd name="connsiteY4" fmla="*/ 0 h 3518859"/>
              <a:gd name="connsiteX5" fmla="*/ 4526396 w 4600694"/>
              <a:gd name="connsiteY5" fmla="*/ 1029569 h 351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0694" h="3518859">
                <a:moveTo>
                  <a:pt x="4600694" y="1140993"/>
                </a:moveTo>
                <a:lnTo>
                  <a:pt x="218087" y="3518859"/>
                </a:lnTo>
                <a:lnTo>
                  <a:pt x="141518" y="3334617"/>
                </a:lnTo>
                <a:cubicBezTo>
                  <a:pt x="49860" y="3074390"/>
                  <a:pt x="0" y="2794456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334417" y="0"/>
                  <a:pt x="4071245" y="405511"/>
                  <a:pt x="4526396" y="1029569"/>
                </a:cubicBez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3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179576"/>
            <a:ext cx="9994392" cy="1728216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1520" y="3931920"/>
            <a:ext cx="9994392" cy="180672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400" dirty="0"/>
            </a:lvl1pPr>
            <a:lvl2pPr marL="228600" indent="0">
              <a:buNone/>
              <a:defRPr lang="en-US" sz="2000" dirty="0"/>
            </a:lvl2pPr>
            <a:lvl3pPr marL="457200" indent="0">
              <a:buNone/>
              <a:defRPr lang="en-US" sz="1800" dirty="0"/>
            </a:lvl3pPr>
            <a:lvl4pPr marL="685800" indent="0">
              <a:buNone/>
              <a:defRPr lang="en-US" sz="1600" dirty="0"/>
            </a:lvl4pPr>
            <a:lvl5pPr marL="914400" indent="0">
              <a:buNone/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7812B7D-2375-41E3-8CF6-637C0157FD6F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81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58E3E8-0931-8EEE-FF77-1C25EBBE79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CE0C29-D9B0-E434-079F-9F0C40DF20EC}"/>
              </a:ext>
            </a:extLst>
          </p:cNvPr>
          <p:cNvSpPr/>
          <p:nvPr/>
        </p:nvSpPr>
        <p:spPr>
          <a:xfrm rot="5400000" flipH="1">
            <a:off x="-1399562" y="1399556"/>
            <a:ext cx="6875820" cy="4076703"/>
          </a:xfrm>
          <a:prstGeom prst="rect">
            <a:avLst/>
          </a:prstGeom>
          <a:gradFill>
            <a:gsLst>
              <a:gs pos="11000">
                <a:srgbClr val="92248E"/>
              </a:gs>
              <a:gs pos="100000">
                <a:srgbClr val="FF411C">
                  <a:alpha val="8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9F604E-FEFA-3809-8244-5B72EE7BB044}"/>
              </a:ext>
            </a:extLst>
          </p:cNvPr>
          <p:cNvSpPr/>
          <p:nvPr/>
        </p:nvSpPr>
        <p:spPr>
          <a:xfrm rot="16200000">
            <a:off x="890124" y="3681875"/>
            <a:ext cx="2296453" cy="4076701"/>
          </a:xfrm>
          <a:prstGeom prst="rect">
            <a:avLst/>
          </a:prstGeom>
          <a:gradFill>
            <a:gsLst>
              <a:gs pos="0">
                <a:srgbClr val="DA002F">
                  <a:alpha val="55000"/>
                </a:srgbClr>
              </a:gs>
              <a:gs pos="100000">
                <a:srgbClr val="FF907A">
                  <a:alpha val="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8E261-930C-6A44-A568-9DD2A88D3526}"/>
              </a:ext>
            </a:extLst>
          </p:cNvPr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rgbClr val="FFDBCC">
                  <a:alpha val="0"/>
                </a:srgbClr>
              </a:gs>
              <a:gs pos="100000">
                <a:srgbClr val="FF907A">
                  <a:alpha val="30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850392"/>
            <a:ext cx="2935224" cy="303580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5001768"/>
            <a:ext cx="2926080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1600" cap="all" spc="40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004" y="6455664"/>
            <a:ext cx="548640" cy="3657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2648" y="6455664"/>
            <a:ext cx="3227832" cy="3657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144AFCF-5D00-4E8A-BE78-0A3382672AA6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889FC6C-F243-CA40-35F8-13153EA5EBE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8115300" cy="6868452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058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FE7F8B-D1C1-6301-75A5-2EC4374F9AF1}"/>
              </a:ext>
            </a:extLst>
          </p:cNvPr>
          <p:cNvSpPr/>
          <p:nvPr/>
        </p:nvSpPr>
        <p:spPr>
          <a:xfrm flipH="1" flipV="1">
            <a:off x="-14449" y="0"/>
            <a:ext cx="1222473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D8467A-A1B6-E7E6-CAD4-E63E0FE2CCCB}"/>
              </a:ext>
            </a:extLst>
          </p:cNvPr>
          <p:cNvSpPr/>
          <p:nvPr/>
        </p:nvSpPr>
        <p:spPr>
          <a:xfrm flipV="1">
            <a:off x="-7227" y="-5046"/>
            <a:ext cx="12217513" cy="6865568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9C06E7-BC9C-2F5F-5DD1-D04EB713C63D}"/>
              </a:ext>
            </a:extLst>
          </p:cNvPr>
          <p:cNvSpPr/>
          <p:nvPr/>
        </p:nvSpPr>
        <p:spPr>
          <a:xfrm rot="10800000" flipH="1" flipV="1">
            <a:off x="-25514" y="-5045"/>
            <a:ext cx="12217514" cy="6865568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chemeClr val="accent2">
                  <a:alpha val="98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5261F8-8CD8-F2E0-C386-BE6A16D95BFC}"/>
              </a:ext>
            </a:extLst>
          </p:cNvPr>
          <p:cNvSpPr/>
          <p:nvPr/>
        </p:nvSpPr>
        <p:spPr>
          <a:xfrm rot="16200000" flipH="1" flipV="1">
            <a:off x="3802775" y="-3817222"/>
            <a:ext cx="4571999" cy="12206450"/>
          </a:xfrm>
          <a:prstGeom prst="rect">
            <a:avLst/>
          </a:prstGeom>
          <a:gradFill>
            <a:gsLst>
              <a:gs pos="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3D4A82C-6849-A88D-6D57-833E9A7481B9}"/>
              </a:ext>
            </a:extLst>
          </p:cNvPr>
          <p:cNvSpPr/>
          <p:nvPr/>
        </p:nvSpPr>
        <p:spPr>
          <a:xfrm rot="13168948" flipH="1" flipV="1">
            <a:off x="1027160" y="609473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5CA38-7F60-D664-4EC0-C54B60C02BCF}"/>
              </a:ext>
            </a:extLst>
          </p:cNvPr>
          <p:cNvSpPr/>
          <p:nvPr/>
        </p:nvSpPr>
        <p:spPr>
          <a:xfrm rot="5400000" flipV="1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62000"/>
                </a:srgbClr>
              </a:gs>
              <a:gs pos="77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57016" y="987552"/>
            <a:ext cx="7644384" cy="294436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400" cap="all" spc="70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8728" y="5294376"/>
            <a:ext cx="7644384" cy="107899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3DE8AB4-3D9C-4366-A8D9-9A4F01D1112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70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344B8E2B-A9B5-DCE0-5C06-E99F762397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C38FEA-146D-53B3-36B0-5CBD8040636E}"/>
              </a:ext>
            </a:extLst>
          </p:cNvPr>
          <p:cNvSpPr/>
          <p:nvPr/>
        </p:nvSpPr>
        <p:spPr>
          <a:xfrm flipH="1">
            <a:off x="9143995" y="0"/>
            <a:ext cx="3076356" cy="6858000"/>
          </a:xfrm>
          <a:prstGeom prst="rect">
            <a:avLst/>
          </a:prstGeom>
          <a:gradFill>
            <a:gsLst>
              <a:gs pos="0">
                <a:srgbClr val="FF907A"/>
              </a:gs>
              <a:gs pos="100000">
                <a:srgbClr val="DA002F">
                  <a:alpha val="85882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84D35E-A520-CA7A-97CB-6D815AB4CC5D}"/>
              </a:ext>
            </a:extLst>
          </p:cNvPr>
          <p:cNvSpPr/>
          <p:nvPr/>
        </p:nvSpPr>
        <p:spPr>
          <a:xfrm flipH="1">
            <a:off x="9143990" y="-1"/>
            <a:ext cx="3076355" cy="4572001"/>
          </a:xfrm>
          <a:prstGeom prst="rect">
            <a:avLst/>
          </a:prstGeom>
          <a:gradFill>
            <a:gsLst>
              <a:gs pos="26000">
                <a:srgbClr val="FE4A00">
                  <a:alpha val="0"/>
                </a:srgbClr>
              </a:gs>
              <a:gs pos="100000">
                <a:srgbClr val="DA002F">
                  <a:alpha val="65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5E890B-58C1-DD36-E90B-FFF0BE0CB5CB}"/>
              </a:ext>
            </a:extLst>
          </p:cNvPr>
          <p:cNvSpPr/>
          <p:nvPr/>
        </p:nvSpPr>
        <p:spPr>
          <a:xfrm rot="5400000" flipH="1">
            <a:off x="7253161" y="1890822"/>
            <a:ext cx="6858001" cy="3076355"/>
          </a:xfrm>
          <a:prstGeom prst="rect">
            <a:avLst/>
          </a:prstGeom>
          <a:gradFill>
            <a:gsLst>
              <a:gs pos="2000">
                <a:srgbClr val="9B3597"/>
              </a:gs>
              <a:gs pos="60000">
                <a:srgbClr val="D861D4">
                  <a:alpha val="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CD52CC-E8F2-3220-AE19-8A482DD1F236}"/>
              </a:ext>
            </a:extLst>
          </p:cNvPr>
          <p:cNvSpPr/>
          <p:nvPr/>
        </p:nvSpPr>
        <p:spPr>
          <a:xfrm rot="12508972">
            <a:off x="7949750" y="1673989"/>
            <a:ext cx="3201591" cy="4397456"/>
          </a:xfrm>
          <a:custGeom>
            <a:avLst/>
            <a:gdLst>
              <a:gd name="connsiteX0" fmla="*/ 3201591 w 3201591"/>
              <a:gd name="connsiteY0" fmla="*/ 4296647 h 4397456"/>
              <a:gd name="connsiteX1" fmla="*/ 3007294 w 3201591"/>
              <a:gd name="connsiteY1" fmla="*/ 4346606 h 4397456"/>
              <a:gd name="connsiteX2" fmla="*/ 2502877 w 3201591"/>
              <a:gd name="connsiteY2" fmla="*/ 4397456 h 4397456"/>
              <a:gd name="connsiteX3" fmla="*/ 0 w 3201591"/>
              <a:gd name="connsiteY3" fmla="*/ 1894579 h 4397456"/>
              <a:gd name="connsiteX4" fmla="*/ 733076 w 3201591"/>
              <a:gd name="connsiteY4" fmla="*/ 124777 h 4397456"/>
              <a:gd name="connsiteX5" fmla="*/ 870365 w 3201591"/>
              <a:gd name="connsiteY5" fmla="*/ 0 h 439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1591" h="4397456">
                <a:moveTo>
                  <a:pt x="3201591" y="4296647"/>
                </a:moveTo>
                <a:lnTo>
                  <a:pt x="3007294" y="4346606"/>
                </a:lnTo>
                <a:cubicBezTo>
                  <a:pt x="2844362" y="4379947"/>
                  <a:pt x="2675664" y="4397456"/>
                  <a:pt x="2502877" y="4397456"/>
                </a:cubicBezTo>
                <a:cubicBezTo>
                  <a:pt x="1120576" y="4397456"/>
                  <a:pt x="0" y="3276880"/>
                  <a:pt x="0" y="1894579"/>
                </a:cubicBezTo>
                <a:cubicBezTo>
                  <a:pt x="0" y="1203428"/>
                  <a:pt x="280144" y="577709"/>
                  <a:pt x="733076" y="124777"/>
                </a:cubicBezTo>
                <a:lnTo>
                  <a:pt x="870365" y="0"/>
                </a:lnTo>
                <a:close/>
              </a:path>
            </a:pathLst>
          </a:cu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1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612648"/>
            <a:ext cx="7004304" cy="3557016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cap="all" spc="550" baseline="0"/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ED2F463-51E0-AB87-A5B5-6942461A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30796B80-FA43-2B89-5F9F-72443F8E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4909" y="6455664"/>
            <a:ext cx="3472868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259F214-985C-4E7A-8724-986944FA2171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096F3-B460-B6B3-0D52-AEFDD7F6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489" y="6455664"/>
            <a:ext cx="548640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36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7F7CFA0-C3A1-5564-DD4B-90674874B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E2F783-0ED7-1F0B-219A-198549E350DD}"/>
              </a:ext>
            </a:extLst>
          </p:cNvPr>
          <p:cNvSpPr/>
          <p:nvPr/>
        </p:nvSpPr>
        <p:spPr>
          <a:xfrm>
            <a:off x="-6" y="-25866"/>
            <a:ext cx="12192005" cy="4589428"/>
          </a:xfrm>
          <a:prstGeom prst="rect">
            <a:avLst/>
          </a:prstGeom>
          <a:gradFill>
            <a:gsLst>
              <a:gs pos="8000">
                <a:srgbClr val="D861D4"/>
              </a:gs>
              <a:gs pos="100000">
                <a:srgbClr val="DA002F">
                  <a:alpha val="85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F09062-D41B-0E2E-C1C0-F27562ED9597}"/>
              </a:ext>
            </a:extLst>
          </p:cNvPr>
          <p:cNvSpPr/>
          <p:nvPr/>
        </p:nvSpPr>
        <p:spPr>
          <a:xfrm rot="16200000">
            <a:off x="3805950" y="-3822495"/>
            <a:ext cx="4580101" cy="12191999"/>
          </a:xfrm>
          <a:prstGeom prst="rect">
            <a:avLst/>
          </a:prstGeom>
          <a:gradFill>
            <a:gsLst>
              <a:gs pos="0">
                <a:srgbClr val="FE4A00">
                  <a:alpha val="50000"/>
                </a:srgbClr>
              </a:gs>
              <a:gs pos="99000">
                <a:srgbClr val="A3299D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A6D366-64E2-13D3-2734-861E811E1F1A}"/>
              </a:ext>
            </a:extLst>
          </p:cNvPr>
          <p:cNvSpPr/>
          <p:nvPr/>
        </p:nvSpPr>
        <p:spPr>
          <a:xfrm rot="10800000">
            <a:off x="8150806" y="-25872"/>
            <a:ext cx="4041192" cy="4589427"/>
          </a:xfrm>
          <a:prstGeom prst="rect">
            <a:avLst/>
          </a:prstGeom>
          <a:gradFill>
            <a:gsLst>
              <a:gs pos="0">
                <a:srgbClr val="DA002F">
                  <a:alpha val="0"/>
                </a:srgbClr>
              </a:gs>
              <a:gs pos="84000">
                <a:srgbClr val="FF907A">
                  <a:alpha val="3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E5B9BA8-AE27-B639-DB51-7E498FA9422B}"/>
              </a:ext>
            </a:extLst>
          </p:cNvPr>
          <p:cNvSpPr/>
          <p:nvPr/>
        </p:nvSpPr>
        <p:spPr>
          <a:xfrm rot="12508972">
            <a:off x="5485611" y="-1118641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41000">
                <a:srgbClr val="FF907A">
                  <a:alpha val="0"/>
                </a:srgbClr>
              </a:gs>
              <a:gs pos="100000">
                <a:srgbClr val="FFBCAF">
                  <a:alpha val="33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520" y="585216"/>
            <a:ext cx="6858000" cy="3200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cap="all" spc="550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1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" y="4965192"/>
            <a:ext cx="6391656" cy="1490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cap="all" spc="400" baseline="0" dirty="0">
                <a:latin typeface="+mj-lt"/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EDD729C-2F42-9729-3280-C90669970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7911B295-8CBE-7949-8048-EBF41461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8C9C02-FCB9-44E9-9951-263455134367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36F8F79-3CDB-6415-DDB2-2D674522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01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61BDDB7-A96E-2151-63B9-28A103D980D2}"/>
              </a:ext>
            </a:extLst>
          </p:cNvPr>
          <p:cNvSpPr/>
          <p:nvPr/>
        </p:nvSpPr>
        <p:spPr>
          <a:xfrm flipH="1">
            <a:off x="-7229" y="-2522"/>
            <a:ext cx="12217516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A992C5-451E-EC0E-D54A-B0AA21D57F04}"/>
              </a:ext>
            </a:extLst>
          </p:cNvPr>
          <p:cNvSpPr/>
          <p:nvPr/>
        </p:nvSpPr>
        <p:spPr>
          <a:xfrm>
            <a:off x="-7227" y="-5045"/>
            <a:ext cx="12217513" cy="6860523"/>
          </a:xfrm>
          <a:prstGeom prst="rect">
            <a:avLst/>
          </a:prstGeom>
          <a:gradFill>
            <a:gsLst>
              <a:gs pos="0">
                <a:srgbClr val="FF411C">
                  <a:alpha val="66000"/>
                </a:srgbClr>
              </a:gs>
              <a:gs pos="99000">
                <a:srgbClr val="962077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4914C5-E872-F937-694B-9226A87D21A6}"/>
              </a:ext>
            </a:extLst>
          </p:cNvPr>
          <p:cNvSpPr/>
          <p:nvPr/>
        </p:nvSpPr>
        <p:spPr>
          <a:xfrm rot="10800000" flipH="1">
            <a:off x="7226" y="-5045"/>
            <a:ext cx="12203060" cy="6863044"/>
          </a:xfrm>
          <a:prstGeom prst="rect">
            <a:avLst/>
          </a:prstGeom>
          <a:gradFill>
            <a:gsLst>
              <a:gs pos="0">
                <a:srgbClr val="FA0036">
                  <a:alpha val="4000"/>
                </a:srgbClr>
              </a:gs>
              <a:gs pos="99000">
                <a:srgbClr val="92248E">
                  <a:alpha val="97647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2BF5D5-EB9E-9501-6A32-C2BB4C8ED6A7}"/>
              </a:ext>
            </a:extLst>
          </p:cNvPr>
          <p:cNvSpPr/>
          <p:nvPr/>
        </p:nvSpPr>
        <p:spPr>
          <a:xfrm rot="5400000" flipH="1">
            <a:off x="4958529" y="-4965758"/>
            <a:ext cx="2286000" cy="12217514"/>
          </a:xfrm>
          <a:prstGeom prst="rect">
            <a:avLst/>
          </a:prstGeom>
          <a:gradFill>
            <a:gsLst>
              <a:gs pos="20000">
                <a:srgbClr val="D861D4">
                  <a:alpha val="0"/>
                </a:srgbClr>
              </a:gs>
              <a:gs pos="100000">
                <a:srgbClr val="FF7037">
                  <a:alpha val="66000"/>
                </a:srgb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0768E01-CF59-AC8E-6819-61512B528C04}"/>
              </a:ext>
            </a:extLst>
          </p:cNvPr>
          <p:cNvSpPr/>
          <p:nvPr/>
        </p:nvSpPr>
        <p:spPr>
          <a:xfrm rot="8431052" flipH="1">
            <a:off x="1403739" y="524809"/>
            <a:ext cx="5005754" cy="5005754"/>
          </a:xfrm>
          <a:prstGeom prst="ellipse">
            <a:avLst/>
          </a:prstGeom>
          <a:gradFill>
            <a:gsLst>
              <a:gs pos="31000">
                <a:srgbClr val="FF907A">
                  <a:alpha val="0"/>
                </a:srgbClr>
              </a:gs>
              <a:gs pos="85000">
                <a:srgbClr val="FFBCAF">
                  <a:alpha val="2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865A1-AC73-67A9-BC14-E75D3F26BDE9}"/>
              </a:ext>
            </a:extLst>
          </p:cNvPr>
          <p:cNvSpPr/>
          <p:nvPr/>
        </p:nvSpPr>
        <p:spPr>
          <a:xfrm rot="16200000">
            <a:off x="-1913484" y="1896512"/>
            <a:ext cx="6860522" cy="3062447"/>
          </a:xfrm>
          <a:prstGeom prst="rect">
            <a:avLst/>
          </a:prstGeom>
          <a:gradFill>
            <a:gsLst>
              <a:gs pos="0">
                <a:srgbClr val="FA0036">
                  <a:alpha val="31000"/>
                </a:srgbClr>
              </a:gs>
              <a:gs pos="43000">
                <a:srgbClr val="FF907A">
                  <a:alpha val="16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92EA34-13CC-54C1-DE3D-4F1D5D55C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2807208"/>
            <a:ext cx="7644384" cy="334670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5400" cap="all" spc="7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849E7-8E94-3B02-239C-AAB4815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45713-EE4C-7615-B812-531C14CF0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8A3F06B-6751-4328-A64C-7E682DA41140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44BD7-C050-D052-8408-65ADAAF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145AC3-CC88-4C8A-A6CE-8D44921B6A2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8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E3211F5-0F92-9768-CA9E-42BD20D242AD}"/>
              </a:ext>
            </a:extLst>
          </p:cNvPr>
          <p:cNvSpPr/>
          <p:nvPr/>
        </p:nvSpPr>
        <p:spPr>
          <a:xfrm rot="10800000" flipH="1">
            <a:off x="0" y="6410026"/>
            <a:ext cx="12192000" cy="448056"/>
          </a:xfrm>
          <a:prstGeom prst="rect">
            <a:avLst/>
          </a:prstGeom>
          <a:gradFill>
            <a:gsLst>
              <a:gs pos="62000">
                <a:srgbClr val="FE4A00">
                  <a:alpha val="66667"/>
                </a:srgbClr>
              </a:gs>
              <a:gs pos="100000">
                <a:srgbClr val="DA002F">
                  <a:alpha val="84706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965722-DE3B-A05F-AE94-E31AF26EBF9D}"/>
              </a:ext>
            </a:extLst>
          </p:cNvPr>
          <p:cNvSpPr/>
          <p:nvPr/>
        </p:nvSpPr>
        <p:spPr>
          <a:xfrm flipH="1">
            <a:off x="4076700" y="6409937"/>
            <a:ext cx="8115298" cy="448063"/>
          </a:xfrm>
          <a:prstGeom prst="rect">
            <a:avLst/>
          </a:prstGeom>
          <a:gradFill>
            <a:gsLst>
              <a:gs pos="9000">
                <a:srgbClr val="E349BB">
                  <a:alpha val="61961"/>
                </a:srgbClr>
              </a:gs>
              <a:gs pos="99000">
                <a:srgbClr val="92248E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985248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3272" y="1837944"/>
            <a:ext cx="9985248" cy="435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581912" y="1682496"/>
            <a:ext cx="355701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22008" y="6455664"/>
            <a:ext cx="4672584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7FA31CB7-48AA-4691-B614-160E906C518A}" type="datetime2">
              <a:rPr lang="en-US" smtClean="0"/>
              <a:t>Sunday, February 8, 2026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6304" y="6455664"/>
            <a:ext cx="548640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spc="200" baseline="0"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8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  <p:sldLayoutId id="2147483881" r:id="rId18"/>
    <p:sldLayoutId id="2147483882" r:id="rId19"/>
    <p:sldLayoutId id="2147483883" r:id="rId20"/>
    <p:sldLayoutId id="2147483884" r:id="rId21"/>
    <p:sldLayoutId id="2147483885" r:id="rId22"/>
    <p:sldLayoutId id="2147483886" r:id="rId23"/>
    <p:sldLayoutId id="2147483887" r:id="rId24"/>
    <p:sldLayoutId id="2147483888" r:id="rId25"/>
    <p:sldLayoutId id="2147483889" r:id="rId26"/>
    <p:sldLayoutId id="2147483890" r:id="rId27"/>
    <p:sldLayoutId id="2147483891" r:id="rId28"/>
    <p:sldLayoutId id="2147483892" r:id="rId29"/>
    <p:sldLayoutId id="2147483893" r:id="rId30"/>
    <p:sldLayoutId id="2147483894" r:id="rId31"/>
    <p:sldLayoutId id="2147483863" r:id="rId32"/>
    <p:sldLayoutId id="2147483895" r:id="rId33"/>
    <p:sldLayoutId id="2147483896" r:id="rId34"/>
    <p:sldLayoutId id="2147483897" r:id="rId35"/>
    <p:sldLayoutId id="2147483898" r:id="rId36"/>
    <p:sldLayoutId id="2147483899" r:id="rId37"/>
    <p:sldLayoutId id="2147483900" r:id="rId38"/>
    <p:sldLayoutId id="2147483901" r:id="rId39"/>
    <p:sldLayoutId id="2147483902" r:id="rId40"/>
    <p:sldLayoutId id="2147483907" r:id="rId41"/>
    <p:sldLayoutId id="2147483903" r:id="rId42"/>
    <p:sldLayoutId id="2147483904" r:id="rId43"/>
    <p:sldLayoutId id="2147483905" r:id="rId44"/>
    <p:sldLayoutId id="2147483906" r:id="rId45"/>
    <p:sldLayoutId id="2147483860" r:id="rId46"/>
    <p:sldLayoutId id="2147483861" r:id="rId47"/>
    <p:sldLayoutId id="2147483862" r:id="rId4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Relationship Id="rId4" Type="http://schemas.openxmlformats.org/officeDocument/2006/relationships/hyperlink" Target="http://www.planetapadel.com/2017/09/pickelball-todos-los-deportes-de.html" TargetMode="External"/><Relationship Id="rId5" Type="http://schemas.openxmlformats.org/officeDocument/2006/relationships/hyperlink" Target="https://creativecommons.org/licenses/by-nc-sa/3.0/" TargetMode="Externa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IBAwDAktrgI&amp;utm_source=chatgpt.com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open?id=1XV29scaAB2jfaVNUWL02vCqVbgq6X_Dh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mP9mFJJPHhc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open?id=1NLI9R2u37Ok3W-SgtjWrlbevApNJAPaR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hyperlink" Target="http://Kitchen.mp4" TargetMode="External"/><Relationship Id="rId3" Type="http://schemas.openxmlformats.org/officeDocument/2006/relationships/hyperlink" Target="https://www.youtube.com/watch?v=XHAG4CusUd8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ghlightReel.mp4" TargetMode="Externa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open?id=1QlBvSW9F2K8Qy8EqFhaoCjd619phUFHt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EEDA7C2-8DCE-A431-527C-57BEEE75B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600" y="1014984"/>
            <a:ext cx="4489704" cy="1463040"/>
          </a:xfrm>
        </p:spPr>
        <p:txBody>
          <a:bodyPr anchor="t">
            <a:normAutofit/>
          </a:bodyPr>
          <a:lstStyle/>
          <a:p>
            <a:r>
              <a:rPr lang="en-US" sz="3100"/>
              <a:t>Take your Fun to the Next Level!</a:t>
            </a:r>
          </a:p>
        </p:txBody>
      </p:sp>
      <p:pic>
        <p:nvPicPr>
          <p:cNvPr id="5" name="Picture 4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2BF6CB21-1071-582A-D4A5-23A4A41608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3" r="343" b="-2"/>
          <a:stretch>
            <a:fillRect/>
          </a:stretch>
        </p:blipFill>
        <p:spPr>
          <a:xfrm>
            <a:off x="20" y="-1"/>
            <a:ext cx="6281908" cy="6411311"/>
          </a:xfrm>
          <a:prstGeom prst="rect">
            <a:avLst/>
          </a:prstGeom>
          <a:noFill/>
        </p:spPr>
      </p:pic>
      <p:pic>
        <p:nvPicPr>
          <p:cNvPr id="11" name="Picture 10" descr="Paddles and balls on a court&#10;&#10;AI-generated content may be incorrect.">
            <a:extLst>
              <a:ext uri="{FF2B5EF4-FFF2-40B4-BE49-F238E27FC236}">
                <a16:creationId xmlns:a16="http://schemas.microsoft.com/office/drawing/2014/main" id="{05C8D16D-738C-6E84-AFCD-BA67C77B9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520" r="8570" b="2"/>
          <a:stretch>
            <a:fillRect/>
          </a:stretch>
        </p:blipFill>
        <p:spPr>
          <a:xfrm>
            <a:off x="7086600" y="2633472"/>
            <a:ext cx="4498848" cy="2980944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CE0BEB-CA41-6046-8622-CBC3E5105E85}"/>
              </a:ext>
            </a:extLst>
          </p:cNvPr>
          <p:cNvSpPr txBox="1"/>
          <p:nvPr/>
        </p:nvSpPr>
        <p:spPr>
          <a:xfrm>
            <a:off x="8855213" y="5414361"/>
            <a:ext cx="273023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planetapadel.com/2017/09/pickelball-todos-los-deportes-d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E61FB-BC78-F9AE-D09F-B2B739E7DE10}"/>
              </a:ext>
            </a:extLst>
          </p:cNvPr>
          <p:cNvSpPr txBox="1"/>
          <p:nvPr/>
        </p:nvSpPr>
        <p:spPr>
          <a:xfrm>
            <a:off x="1223159" y="5191222"/>
            <a:ext cx="302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Customised</a:t>
            </a:r>
            <a:r>
              <a:rPr lang="en-US"/>
              <a:t> for</a:t>
            </a:r>
          </a:p>
          <a:p>
            <a:r>
              <a:rPr lang="en-US"/>
              <a:t>XYZ</a:t>
            </a:r>
          </a:p>
        </p:txBody>
      </p:sp>
    </p:spTree>
    <p:extLst>
      <p:ext uri="{BB962C8B-B14F-4D97-AF65-F5344CB8AC3E}">
        <p14:creationId xmlns:p14="http://schemas.microsoft.com/office/powerpoint/2010/main" val="192838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7FB38-D384-C58D-6FF0-E51423838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347472"/>
            <a:ext cx="9875520" cy="1033272"/>
          </a:xfrm>
        </p:spPr>
        <p:txBody>
          <a:bodyPr anchor="ctr">
            <a:normAutofit/>
          </a:bodyPr>
          <a:lstStyle/>
          <a:p>
            <a:r>
              <a:rPr lang="en-US" err="1"/>
              <a:t>NethriQ</a:t>
            </a:r>
            <a:r>
              <a:rPr lang="en-US"/>
              <a:t> Benchmarks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E66860-3AB7-70BF-DA57-6049F397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72" y="3356178"/>
            <a:ext cx="6779514" cy="1762673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F3ACF3-2908-1AE1-EE0B-8C6DEDA5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859" y="3065141"/>
            <a:ext cx="3855578" cy="21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3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4189-A9DE-7D6A-86E3-D0C5E015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Insight 1 – How effective is Player's serve?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A79C-DFD8-3E02-A712-BE5CEBB70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272" y="1452458"/>
            <a:ext cx="9985248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 indent="0">
              <a:buNone/>
            </a:pPr>
            <a:endParaRPr lang="en-US" dirty="0"/>
          </a:p>
          <a:p>
            <a:r>
              <a:rPr lang="en-US" dirty="0" err="1"/>
              <a:t>NethriQ</a:t>
            </a:r>
            <a:r>
              <a:rPr lang="en-US" dirty="0"/>
              <a:t> customized serve analysis and insights</a:t>
            </a:r>
          </a:p>
          <a:p>
            <a:pPr lvl="1"/>
            <a:r>
              <a:rPr lang="en-US" dirty="0"/>
              <a:t>Your Serve Depth is 3.80  </a:t>
            </a:r>
          </a:p>
          <a:p>
            <a:pPr lvl="1"/>
            <a:r>
              <a:rPr lang="en-US" dirty="0"/>
              <a:t>Your Serve Height is 3.27 </a:t>
            </a:r>
          </a:p>
          <a:p>
            <a:pPr lvl="1"/>
            <a:endParaRPr lang="en-US" dirty="0"/>
          </a:p>
          <a:p>
            <a:r>
              <a:rPr lang="en-US" dirty="0"/>
              <a:t>Here is a link to the video that summarizes all your serves</a:t>
            </a:r>
          </a:p>
          <a:p>
            <a:pPr lvl="1"/>
            <a:endParaRPr lang="en-US" dirty="0"/>
          </a:p>
          <a:p>
            <a:r>
              <a:rPr lang="en-US" dirty="0"/>
              <a:t>Here is a recommended drill for you to practice to help you come on your journey towards the benchmarks aimed to gradually improve this aspect towards your immediate next goal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hlinkClick r:id="rId2"/>
              </a:rPr>
              <a:t>Serve Depth Drill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EBE5F9A2-D171-A15A-A133-08601EE5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BAD717-7FC6-7AFC-3906-FACC0909BF75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549400" cy="228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571371443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u="sng" strike="noStrike">
                          <a:effectLst/>
                          <a:hlinkClick r:id="rId2"/>
                        </a:rPr>
                        <a:t>Serve Depth Drill</a:t>
                      </a:r>
                      <a:endParaRPr lang="en-US" sz="12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09930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22718F0-5625-771C-66D9-0345A25082C3}"/>
              </a:ext>
            </a:extLst>
          </p:cNvPr>
          <p:cNvSpPr txBox="1"/>
          <p:nvPr/>
        </p:nvSpPr>
        <p:spPr>
          <a:xfrm>
            <a:off x="5868574" y="2255536"/>
            <a:ext cx="3569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Advanced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98524-D5AE-FD0E-ED7F-E61EEFB4BC7D}"/>
              </a:ext>
            </a:extLst>
          </p:cNvPr>
          <p:cNvSpPr txBox="1"/>
          <p:nvPr/>
        </p:nvSpPr>
        <p:spPr>
          <a:xfrm>
            <a:off x="5868573" y="2624777"/>
            <a:ext cx="3569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Beginner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72BC9-5D92-6681-6F26-DA35DE12F2C3}"/>
              </a:ext>
            </a:extLst>
          </p:cNvPr>
          <p:cNvSpPr txBox="1"/>
          <p:nvPr/>
        </p:nvSpPr>
        <p:spPr>
          <a:xfrm>
            <a:off x="1557535" y="3828026"/>
            <a:ext cx="35697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Serves in Game</a:t>
            </a:r>
          </a:p>
        </p:txBody>
      </p:sp>
    </p:spTree>
    <p:extLst>
      <p:ext uri="{BB962C8B-B14F-4D97-AF65-F5344CB8AC3E}">
        <p14:creationId xmlns:p14="http://schemas.microsoft.com/office/powerpoint/2010/main" val="327921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82CE5-8DF0-8639-77BA-E341B9F27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394" y="287910"/>
            <a:ext cx="9985248" cy="960120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Insight 2 – How Effective is Player’s Return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2A22A-1BAC-4E4B-F1FC-A0BF1A45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94" y="1365846"/>
            <a:ext cx="9985248" cy="457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28600" lvl="1" indent="0">
              <a:buNone/>
            </a:pPr>
            <a:endParaRPr lang="en-US"/>
          </a:p>
          <a:p>
            <a:r>
              <a:rPr lang="en-US" err="1"/>
              <a:t>NethriQ</a:t>
            </a:r>
            <a:r>
              <a:rPr lang="en-US"/>
              <a:t> customized Return analysis and insights </a:t>
            </a:r>
          </a:p>
          <a:p>
            <a:pPr lvl="1"/>
            <a:r>
              <a:rPr lang="en-US"/>
              <a:t>Your Return Depth is 7.65 Ft </a:t>
            </a:r>
          </a:p>
          <a:p>
            <a:pPr lvl="1"/>
            <a:r>
              <a:rPr lang="en-US"/>
              <a:t>Your Return Height is 5.34 ft </a:t>
            </a:r>
          </a:p>
          <a:p>
            <a:r>
              <a:rPr lang="en-US"/>
              <a:t>Here is a link to the video that summarizes all your Returns</a:t>
            </a:r>
          </a:p>
          <a:p>
            <a:pPr lvl="1"/>
            <a:endParaRPr lang="en-US"/>
          </a:p>
          <a:p>
            <a:r>
              <a:rPr lang="en-US"/>
              <a:t>Here is a recommended drill for you to practice to help you come on your journey towards the benchmarks aimed to gradually improve this aspect towards your immediate next goal</a:t>
            </a:r>
          </a:p>
          <a:p>
            <a:pPr marL="0" indent="0">
              <a:buNone/>
            </a:pPr>
            <a:r>
              <a:rPr lang="en-US"/>
              <a:t>    </a:t>
            </a:r>
            <a:r>
              <a:rPr lang="en-US">
                <a:hlinkClick r:id="rId2"/>
              </a:rPr>
              <a:t>Return Depth Drill</a:t>
            </a:r>
            <a:endParaRPr lang="en-US"/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B10C204D-F918-C2DF-3D76-85011645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1CAA79-6EBC-3777-4B98-129183858BA1}"/>
              </a:ext>
            </a:extLst>
          </p:cNvPr>
          <p:cNvSpPr txBox="1"/>
          <p:nvPr/>
        </p:nvSpPr>
        <p:spPr>
          <a:xfrm>
            <a:off x="6099456" y="2153632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Beginner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81CE17-BF59-3CEB-DEF5-FD58E8488EB8}"/>
              </a:ext>
            </a:extLst>
          </p:cNvPr>
          <p:cNvSpPr txBox="1"/>
          <p:nvPr/>
        </p:nvSpPr>
        <p:spPr>
          <a:xfrm>
            <a:off x="6249850" y="2524605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F9458-972F-17BB-5E32-3B5D23B7AAC4}"/>
              </a:ext>
            </a:extLst>
          </p:cNvPr>
          <p:cNvSpPr txBox="1"/>
          <p:nvPr/>
        </p:nvSpPr>
        <p:spPr>
          <a:xfrm>
            <a:off x="1216639" y="3467079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Returns in Game</a:t>
            </a:r>
          </a:p>
        </p:txBody>
      </p:sp>
    </p:spTree>
    <p:extLst>
      <p:ext uri="{BB962C8B-B14F-4D97-AF65-F5344CB8AC3E}">
        <p14:creationId xmlns:p14="http://schemas.microsoft.com/office/powerpoint/2010/main" val="420310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C18C-0D59-41E9-ACC3-A2E993F54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Insight 3 – Kitchen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7713-4BD0-BCAC-03F1-F94619A030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NethriQ</a:t>
            </a:r>
            <a:r>
              <a:rPr lang="en-US" dirty="0"/>
              <a:t> </a:t>
            </a:r>
            <a:r>
              <a:rPr lang="en-US" dirty="0" err="1"/>
              <a:t>Personalised</a:t>
            </a:r>
            <a:r>
              <a:rPr lang="en-US" dirty="0"/>
              <a:t> Insight on kitchen control </a:t>
            </a:r>
          </a:p>
          <a:p>
            <a:pPr lvl="1"/>
            <a:r>
              <a:rPr lang="en-US" dirty="0"/>
              <a:t>Kitchen Arrival After Serve-  0% </a:t>
            </a:r>
          </a:p>
          <a:p>
            <a:pPr lvl="1"/>
            <a:r>
              <a:rPr lang="en-US" dirty="0"/>
              <a:t>Kitchen Arrival when Returning – 40% </a:t>
            </a:r>
          </a:p>
          <a:p>
            <a:pPr lvl="1"/>
            <a:endParaRPr lang="en-US" dirty="0"/>
          </a:p>
          <a:p>
            <a:r>
              <a:rPr lang="en-US" dirty="0"/>
              <a:t>Here is a link to the video that summarizes all your Kitchen Arrival</a:t>
            </a:r>
          </a:p>
          <a:p>
            <a:pPr lvl="1"/>
            <a:r>
              <a:rPr lang="en-US" dirty="0">
                <a:hlinkClick r:id="rId2"/>
              </a:rPr>
              <a:t>Kitchen Arrival in Game</a:t>
            </a:r>
          </a:p>
          <a:p>
            <a:r>
              <a:rPr lang="en-US" dirty="0"/>
              <a:t>Here is a recommended drill for you for Kitchen. 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3"/>
              </a:rPr>
              <a:t>Kitchen Arrival Drill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C6095C76-1FA9-3395-B1F6-B7BE76FBD2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2A0ED3-79CE-63E1-5634-6D08F8F7A807}"/>
              </a:ext>
            </a:extLst>
          </p:cNvPr>
          <p:cNvSpPr txBox="1"/>
          <p:nvPr/>
        </p:nvSpPr>
        <p:spPr>
          <a:xfrm>
            <a:off x="4615562" y="2243869"/>
            <a:ext cx="2517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B4E086-59A4-05D9-9146-49BC43A54EC8}"/>
              </a:ext>
            </a:extLst>
          </p:cNvPr>
          <p:cNvSpPr txBox="1"/>
          <p:nvPr/>
        </p:nvSpPr>
        <p:spPr>
          <a:xfrm>
            <a:off x="5106851" y="2614842"/>
            <a:ext cx="25170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pic>
        <p:nvPicPr>
          <p:cNvPr id="9" name="Picture 8" descr="kitchen_player_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409" y="1248032"/>
            <a:ext cx="4101388" cy="31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04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A0D54-156B-4A94-22F6-B2137E7F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solidFill>
                  <a:schemeClr val="accent4">
                    <a:lumMod val="75000"/>
                  </a:schemeClr>
                </a:solidFill>
              </a:rPr>
              <a:t>Nethr</a:t>
            </a:r>
            <a:r>
              <a:rPr lang="en-US" err="1">
                <a:solidFill>
                  <a:srgbClr val="92D050"/>
                </a:solidFill>
              </a:rPr>
              <a:t>iQ</a:t>
            </a:r>
            <a:r>
              <a:rPr lang="en-US"/>
              <a:t> </a:t>
            </a:r>
            <a:r>
              <a:rPr lang="en-US" err="1"/>
              <a:t>Personalised</a:t>
            </a:r>
            <a:r>
              <a:rPr lang="en-US"/>
              <a:t> Insights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0B494-DC8A-2986-6E1A-EECCB1DC0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Serve Depth – </a:t>
            </a:r>
          </a:p>
          <a:p>
            <a:r>
              <a:rPr lang="en-US" dirty="0"/>
              <a:t>Serve Height – </a:t>
            </a:r>
          </a:p>
          <a:p>
            <a:r>
              <a:rPr lang="en-US" dirty="0"/>
              <a:t>Return Depth- </a:t>
            </a:r>
          </a:p>
          <a:p>
            <a:r>
              <a:rPr lang="en-US" dirty="0"/>
              <a:t>Return Height – </a:t>
            </a:r>
          </a:p>
          <a:p>
            <a:r>
              <a:rPr lang="en-US" dirty="0"/>
              <a:t>Kitchen Arrival on Serve- </a:t>
            </a:r>
          </a:p>
          <a:p>
            <a:r>
              <a:rPr lang="en-US" dirty="0"/>
              <a:t>Kitchen Arrival on Return – </a:t>
            </a:r>
          </a:p>
          <a:p>
            <a:r>
              <a:rPr lang="en-US" dirty="0"/>
              <a:t>Overall Game Level- </a:t>
            </a:r>
          </a:p>
          <a:p>
            <a:pPr marL="0" indent="0">
              <a:buNone/>
            </a:pPr>
            <a:r>
              <a:rPr lang="en-US" dirty="0"/>
              <a:t>Bonus- Highlight Reel link from the Game –  </a:t>
            </a:r>
            <a:endParaRPr lang="en-US" dirty="0">
              <a:hlinkClick r:id="rId2"/>
            </a:endParaRPr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CD12A552-8E03-427F-30A2-643B51B122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20" r="12392"/>
          <a:stretch>
            <a:fillRect/>
          </a:stretch>
        </p:blipFill>
        <p:spPr>
          <a:xfrm>
            <a:off x="11158748" y="0"/>
            <a:ext cx="1033252" cy="124803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E8E6A4-1739-8443-1185-74641734D02B}"/>
              </a:ext>
            </a:extLst>
          </p:cNvPr>
          <p:cNvSpPr txBox="1"/>
          <p:nvPr/>
        </p:nvSpPr>
        <p:spPr>
          <a:xfrm>
            <a:off x="2850930" y="1562079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Advanced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167762-8BD2-EDDC-3953-8AAA25550E58}"/>
              </a:ext>
            </a:extLst>
          </p:cNvPr>
          <p:cNvSpPr txBox="1"/>
          <p:nvPr/>
        </p:nvSpPr>
        <p:spPr>
          <a:xfrm>
            <a:off x="2850930" y="2043343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ADE1C-8E24-8818-8EEB-C545B82FDE25}"/>
              </a:ext>
            </a:extLst>
          </p:cNvPr>
          <p:cNvSpPr txBox="1"/>
          <p:nvPr/>
        </p:nvSpPr>
        <p:spPr>
          <a:xfrm>
            <a:off x="2850930" y="2534632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824E8-EA02-06B6-2D18-F083DF4E0088}"/>
              </a:ext>
            </a:extLst>
          </p:cNvPr>
          <p:cNvSpPr txBox="1"/>
          <p:nvPr/>
        </p:nvSpPr>
        <p:spPr>
          <a:xfrm>
            <a:off x="3051455" y="2905605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Beginner Level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DF227-1DE6-EE5B-12CA-0A6C8DF82CD5}"/>
              </a:ext>
            </a:extLst>
          </p:cNvPr>
          <p:cNvSpPr txBox="1"/>
          <p:nvPr/>
        </p:nvSpPr>
        <p:spPr>
          <a:xfrm>
            <a:off x="3863588" y="3426974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96403-65B5-001E-F946-4D08A6AC300D}"/>
              </a:ext>
            </a:extLst>
          </p:cNvPr>
          <p:cNvSpPr txBox="1"/>
          <p:nvPr/>
        </p:nvSpPr>
        <p:spPr>
          <a:xfrm>
            <a:off x="4084166" y="3848079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1C6915-1B97-D693-B07F-5F6B853704CE}"/>
              </a:ext>
            </a:extLst>
          </p:cNvPr>
          <p:cNvSpPr txBox="1"/>
          <p:nvPr/>
        </p:nvSpPr>
        <p:spPr>
          <a:xfrm>
            <a:off x="3492614" y="4289238"/>
            <a:ext cx="40310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Beginner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908F29-4249-EDE4-D82F-477FBED680D1}"/>
              </a:ext>
            </a:extLst>
          </p:cNvPr>
          <p:cNvSpPr txBox="1"/>
          <p:nvPr/>
        </p:nvSpPr>
        <p:spPr>
          <a:xfrm>
            <a:off x="5611086" y="4768955"/>
            <a:ext cx="3454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Best Shots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5870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BFDC8-4764-ECFB-F460-77AF573B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6" y="475488"/>
            <a:ext cx="3401568" cy="1197864"/>
          </a:xfrm>
        </p:spPr>
        <p:txBody>
          <a:bodyPr anchor="b">
            <a:normAutofit/>
          </a:bodyPr>
          <a:lstStyle/>
          <a:p>
            <a:r>
              <a:rPr lang="en-US" sz="2500" err="1"/>
              <a:t>NethriQ</a:t>
            </a:r>
            <a:r>
              <a:rPr lang="en-US" sz="2500"/>
              <a:t> – Take your Fun to the Next Level</a:t>
            </a:r>
          </a:p>
        </p:txBody>
      </p:sp>
      <p:pic>
        <p:nvPicPr>
          <p:cNvPr id="4" name="Picture 3" descr="A logo for a sports company&#10;&#10;AI-generated content may be incorrect.">
            <a:extLst>
              <a:ext uri="{FF2B5EF4-FFF2-40B4-BE49-F238E27FC236}">
                <a16:creationId xmlns:a16="http://schemas.microsoft.com/office/drawing/2014/main" id="{78853F0D-EF56-AFA1-9D28-7BF3160C5C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51" r="1" b="18175"/>
          <a:stretch>
            <a:fillRect/>
          </a:stretch>
        </p:blipFill>
        <p:spPr>
          <a:xfrm>
            <a:off x="603504" y="603504"/>
            <a:ext cx="6681111" cy="520293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7E3C4-9B23-9A23-CDDE-D1C2B78D9C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4736" y="1856232"/>
            <a:ext cx="3401568" cy="404164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Sign up to the monthly subscription and Take Your Fun to the Next Level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Share your progress with your friends with customized reels capturing your adrenalin filled action</a:t>
            </a:r>
          </a:p>
          <a:p>
            <a:pPr>
              <a:lnSpc>
                <a:spcPct val="110000"/>
              </a:lnSpc>
            </a:pPr>
            <a:endParaRPr lang="en-US" sz="1500"/>
          </a:p>
          <a:p>
            <a:pPr>
              <a:lnSpc>
                <a:spcPct val="110000"/>
              </a:lnSpc>
            </a:pPr>
            <a:r>
              <a:rPr lang="en-US" sz="1500"/>
              <a:t>Improve your game and take your fun to the next level by receiving customized tips linked to your progress</a:t>
            </a:r>
          </a:p>
        </p:txBody>
      </p:sp>
    </p:spTree>
    <p:extLst>
      <p:ext uri="{BB962C8B-B14F-4D97-AF65-F5344CB8AC3E}">
        <p14:creationId xmlns:p14="http://schemas.microsoft.com/office/powerpoint/2010/main" val="238922706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Custom 3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" id="{FF74CFCA-15A8-4A19-8791-A4B07AC19AED}" vid="{4F1DA30D-FBF7-47F9-8AB5-ACED5332D3E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467</Words>
  <Application>Microsoft Office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 Narrow</vt:lpstr>
      <vt:lpstr>Arial</vt:lpstr>
      <vt:lpstr>Avenir Next LT Pro</vt:lpstr>
      <vt:lpstr>Avenir Next LT Pro Light</vt:lpstr>
      <vt:lpstr>Neue Haas Grotesk Text Pro</vt:lpstr>
      <vt:lpstr>GradientRise</vt:lpstr>
      <vt:lpstr>Take your Fun to the Next Level!</vt:lpstr>
      <vt:lpstr>NethriQ Benchmarks</vt:lpstr>
      <vt:lpstr>NethriQ Insight 1 – How effective is {{PLAYER}}'s serve?</vt:lpstr>
      <vt:lpstr>NethriQ Insight 2 – How Effective is {{PLAYER}}’s Return</vt:lpstr>
      <vt:lpstr>NethriQ Insight 3 – Kitchen Control</vt:lpstr>
      <vt:lpstr>NethriQ Personalised Insights Summary</vt:lpstr>
      <vt:lpstr>NethriQ – Take your Fun to the Next Level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anukruthi krishnamurthi</dc:creator>
  <cp:lastModifiedBy>Adi Ramanarayan - 123101610 - MITMPL</cp:lastModifiedBy>
  <cp:revision>8</cp:revision>
  <dcterms:created xsi:type="dcterms:W3CDTF">2025-09-09T02:44:04Z</dcterms:created>
  <dcterms:modified xsi:type="dcterms:W3CDTF">2026-02-08T13:50:02Z</dcterms:modified>
</cp:coreProperties>
</file>